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474" r:id="rId4"/>
    <p:sldId id="467" r:id="rId5"/>
    <p:sldId id="480" r:id="rId6"/>
    <p:sldId id="470" r:id="rId7"/>
    <p:sldId id="484" r:id="rId8"/>
    <p:sldId id="485" r:id="rId9"/>
    <p:sldId id="486" r:id="rId10"/>
    <p:sldId id="444" r:id="rId11"/>
    <p:sldId id="487" r:id="rId12"/>
    <p:sldId id="483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ECA32086-6AE5-481E-8C4D-3F40AC2FED63}"/>
    <pc:docChg chg="undo custSel addSld delSld modSld sldOrd">
      <pc:chgData name="Siniša Vuksan" userId="3af124f9-b8e7-46e3-9422-21ae1d17ac0b" providerId="ADAL" clId="{ECA32086-6AE5-481E-8C4D-3F40AC2FED63}" dt="2021-01-22T13:51:02.877" v="1947" actId="1076"/>
      <pc:docMkLst>
        <pc:docMk/>
      </pc:docMkLst>
      <pc:sldChg chg="modSp">
        <pc:chgData name="Siniša Vuksan" userId="3af124f9-b8e7-46e3-9422-21ae1d17ac0b" providerId="ADAL" clId="{ECA32086-6AE5-481E-8C4D-3F40AC2FED63}" dt="2021-01-22T12:31:41.625" v="1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CA32086-6AE5-481E-8C4D-3F40AC2FED63}" dt="2021-01-22T12:31:41.625" v="1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delAnim modAnim">
        <pc:chgData name="Siniša Vuksan" userId="3af124f9-b8e7-46e3-9422-21ae1d17ac0b" providerId="ADAL" clId="{ECA32086-6AE5-481E-8C4D-3F40AC2FED63}" dt="2021-01-22T12:47:38.263" v="663" actId="20577"/>
        <pc:sldMkLst>
          <pc:docMk/>
          <pc:sldMk cId="325986483" sldId="460"/>
        </pc:sldMkLst>
        <pc:spChg chg="del">
          <ac:chgData name="Siniša Vuksan" userId="3af124f9-b8e7-46e3-9422-21ae1d17ac0b" providerId="ADAL" clId="{ECA32086-6AE5-481E-8C4D-3F40AC2FED63}" dt="2021-01-22T12:34:34.443" v="21" actId="478"/>
          <ac:spMkLst>
            <pc:docMk/>
            <pc:sldMk cId="325986483" sldId="460"/>
            <ac:spMk id="4" creationId="{8C1BE7DE-85F6-43EF-B1DF-DD0AE99942D3}"/>
          </ac:spMkLst>
        </pc:spChg>
        <pc:spChg chg="add mod">
          <ac:chgData name="Siniša Vuksan" userId="3af124f9-b8e7-46e3-9422-21ae1d17ac0b" providerId="ADAL" clId="{ECA32086-6AE5-481E-8C4D-3F40AC2FED63}" dt="2021-01-22T12:39:19.843" v="216" actId="20577"/>
          <ac:spMkLst>
            <pc:docMk/>
            <pc:sldMk cId="325986483" sldId="460"/>
            <ac:spMk id="8" creationId="{EE0940DD-FC15-4A39-82BD-0425B68EF6B3}"/>
          </ac:spMkLst>
        </pc:spChg>
        <pc:spChg chg="mod">
          <ac:chgData name="Siniša Vuksan" userId="3af124f9-b8e7-46e3-9422-21ae1d17ac0b" providerId="ADAL" clId="{ECA32086-6AE5-481E-8C4D-3F40AC2FED63}" dt="2021-01-22T12:37:40.063" v="204" actId="14100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Vuksan" userId="3af124f9-b8e7-46e3-9422-21ae1d17ac0b" providerId="ADAL" clId="{ECA32086-6AE5-481E-8C4D-3F40AC2FED63}" dt="2021-01-22T12:45:01.328" v="542" actId="20577"/>
          <ac:spMkLst>
            <pc:docMk/>
            <pc:sldMk cId="325986483" sldId="460"/>
            <ac:spMk id="10" creationId="{A3BF8D71-0E10-4C26-8D2B-68AB112CB5F2}"/>
          </ac:spMkLst>
        </pc:spChg>
        <pc:spChg chg="add mod">
          <ac:chgData name="Siniša Vuksan" userId="3af124f9-b8e7-46e3-9422-21ae1d17ac0b" providerId="ADAL" clId="{ECA32086-6AE5-481E-8C4D-3F40AC2FED63}" dt="2021-01-22T12:46:04.643" v="578" actId="1076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Vuksan" userId="3af124f9-b8e7-46e3-9422-21ae1d17ac0b" providerId="ADAL" clId="{ECA32086-6AE5-481E-8C4D-3F40AC2FED63}" dt="2021-01-22T12:47:38.263" v="663" actId="20577"/>
          <ac:spMkLst>
            <pc:docMk/>
            <pc:sldMk cId="325986483" sldId="460"/>
            <ac:spMk id="12" creationId="{6B4E3940-2504-4616-B7E2-7121107BF702}"/>
          </ac:spMkLst>
        </pc:spChg>
        <pc:spChg chg="add mod">
          <ac:chgData name="Siniša Vuksan" userId="3af124f9-b8e7-46e3-9422-21ae1d17ac0b" providerId="ADAL" clId="{ECA32086-6AE5-481E-8C4D-3F40AC2FED63}" dt="2021-01-22T12:46:56.202" v="654" actId="20577"/>
          <ac:spMkLst>
            <pc:docMk/>
            <pc:sldMk cId="325986483" sldId="460"/>
            <ac:spMk id="13" creationId="{29F885B8-B4EF-4C84-9949-ABC6882618E2}"/>
          </ac:spMkLst>
        </pc:spChg>
        <pc:picChg chg="del">
          <ac:chgData name="Siniša Vuksan" userId="3af124f9-b8e7-46e3-9422-21ae1d17ac0b" providerId="ADAL" clId="{ECA32086-6AE5-481E-8C4D-3F40AC2FED63}" dt="2021-01-22T12:34:31.068" v="20" actId="478"/>
          <ac:picMkLst>
            <pc:docMk/>
            <pc:sldMk cId="325986483" sldId="460"/>
            <ac:picMk id="2" creationId="{6CD3EED1-5818-42A8-A4F8-63B8F0FF4A9F}"/>
          </ac:picMkLst>
        </pc:picChg>
        <pc:picChg chg="add mod">
          <ac:chgData name="Siniša Vuksan" userId="3af124f9-b8e7-46e3-9422-21ae1d17ac0b" providerId="ADAL" clId="{ECA32086-6AE5-481E-8C4D-3F40AC2FED63}" dt="2021-01-22T12:38:35.522" v="209" actId="1076"/>
          <ac:picMkLst>
            <pc:docMk/>
            <pc:sldMk cId="325986483" sldId="460"/>
            <ac:picMk id="3" creationId="{B6B24D88-3C84-430A-9B27-BDB94FB994B0}"/>
          </ac:picMkLst>
        </pc:picChg>
      </pc:sldChg>
    </pc:docChg>
  </pc:docChgLst>
  <pc:docChgLst>
    <pc:chgData name="Siniša ᵀᴴᴱ ᴼᴿᴵᴳᴵᴻᴬᴸ Wolfenstein" userId="215f646470bc261a" providerId="LiveId" clId="{5BFBD172-CB60-406F-BB96-F64C8F4EE7E5}"/>
    <pc:docChg chg="undo redo custSel addSld delSld modSld sldOrd">
      <pc:chgData name="Siniša ᵀᴴᴱ ᴼᴿᴵᴳᴵᴻᴬᴸ Wolfenstein" userId="215f646470bc261a" providerId="LiveId" clId="{5BFBD172-CB60-406F-BB96-F64C8F4EE7E5}" dt="2021-02-12T17:50:14.774" v="8777"/>
      <pc:docMkLst>
        <pc:docMk/>
      </pc:docMkLst>
      <pc:sldChg chg="modSp">
        <pc:chgData name="Siniša ᵀᴴᴱ ᴼᴿᴵᴳᴵᴻᴬᴸ Wolfenstein" userId="215f646470bc261a" providerId="LiveId" clId="{5BFBD172-CB60-406F-BB96-F64C8F4EE7E5}" dt="2021-02-12T16:41:24.449" v="532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FBD172-CB60-406F-BB96-F64C8F4EE7E5}" dt="2021-02-12T16:41:24.449" v="532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del">
        <pc:chgData name="Siniša ᵀᴴᴱ ᴼᴿᴵᴳᴵᴻᴬᴸ Wolfenstein" userId="215f646470bc261a" providerId="LiveId" clId="{5BFBD172-CB60-406F-BB96-F64C8F4EE7E5}" dt="2021-02-12T16:44:02.270" v="5454" actId="2696"/>
        <pc:sldMkLst>
          <pc:docMk/>
          <pc:sldMk cId="1216289924" sldId="322"/>
        </pc:sldMkLst>
        <pc:picChg chg="mod">
          <ac:chgData name="Siniša ᵀᴴᴱ ᴼᴿᴵᴳᴵᴻᴬᴸ Wolfenstein" userId="215f646470bc261a" providerId="LiveId" clId="{5BFBD172-CB60-406F-BB96-F64C8F4EE7E5}" dt="2021-02-12T16:42:00.503" v="5327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addSp delSp modSp del ord addAnim delAnim modAnim">
        <pc:chgData name="Siniša ᵀᴴᴱ ᴼᴿᴵᴳᴵᴻᴬᴸ Wolfenstein" userId="215f646470bc261a" providerId="LiveId" clId="{5BFBD172-CB60-406F-BB96-F64C8F4EE7E5}" dt="2021-02-12T17:34:00.305" v="7215" actId="269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5BFBD172-CB60-406F-BB96-F64C8F4EE7E5}" dt="2021-02-05T14:33:19.209" v="4724" actId="107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2-05T14:33:14.771" v="4722" actId="1076"/>
          <ac:spMkLst>
            <pc:docMk/>
            <pc:sldMk cId="369717677" sldId="440"/>
            <ac:spMk id="7" creationId="{E5FB8E7F-E23F-4A44-8AEC-548F8B396263}"/>
          </ac:spMkLst>
        </pc:spChg>
        <pc:spChg chg="add del mod">
          <ac:chgData name="Siniša ᵀᴴᴱ ᴼᴿᴵᴳᴵᴻᴬᴸ Wolfenstein" userId="215f646470bc261a" providerId="LiveId" clId="{5BFBD172-CB60-406F-BB96-F64C8F4EE7E5}" dt="2021-02-05T14:33:10.825" v="4721" actId="478"/>
          <ac:spMkLst>
            <pc:docMk/>
            <pc:sldMk cId="369717677" sldId="440"/>
            <ac:spMk id="12" creationId="{39C128BD-CCAC-42B6-845F-DF43630D849F}"/>
          </ac:spMkLst>
        </pc:spChg>
        <pc:picChg chg="add del mod">
          <ac:chgData name="Siniša ᵀᴴᴱ ᴼᴿᴵᴳᴵᴻᴬᴸ Wolfenstein" userId="215f646470bc261a" providerId="LiveId" clId="{5BFBD172-CB60-406F-BB96-F64C8F4EE7E5}" dt="2021-02-05T14:30:18.455" v="4692" actId="478"/>
          <ac:picMkLst>
            <pc:docMk/>
            <pc:sldMk cId="369717677" sldId="440"/>
            <ac:picMk id="2" creationId="{A52EDB47-24DD-4796-959D-0417462BD03C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3:21.905" v="4725" actId="1076"/>
          <ac:picMkLst>
            <pc:docMk/>
            <pc:sldMk cId="369717677" sldId="440"/>
            <ac:picMk id="3" creationId="{D8C3DA6F-5C97-4787-A715-D80F6E051734}"/>
          </ac:picMkLst>
        </pc:picChg>
        <pc:picChg chg="mod">
          <ac:chgData name="Siniša ᵀᴴᴱ ᴼᴿᴵᴳᴵᴻᴬᴸ Wolfenstein" userId="215f646470bc261a" providerId="LiveId" clId="{5BFBD172-CB60-406F-BB96-F64C8F4EE7E5}" dt="2021-02-05T14:29:18.959" v="4652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5BFBD172-CB60-406F-BB96-F64C8F4EE7E5}" dt="2021-01-30T06:47:41.748" v="799" actId="478"/>
          <ac:picMkLst>
            <pc:docMk/>
            <pc:sldMk cId="369717677" sldId="440"/>
            <ac:picMk id="5" creationId="{2F7D632B-B4AE-497B-96CC-0CF777E6EE23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2.221" v="4654" actId="478"/>
          <ac:picMkLst>
            <pc:docMk/>
            <pc:sldMk cId="369717677" sldId="440"/>
            <ac:picMk id="9" creationId="{F635C16B-4710-4CC6-AB68-CE1747CFBC37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2.886" v="4655" actId="478"/>
          <ac:picMkLst>
            <pc:docMk/>
            <pc:sldMk cId="369717677" sldId="440"/>
            <ac:picMk id="10" creationId="{FEAB9A65-C123-460A-96F2-BE0E6D98F4D4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3.449" v="4656" actId="478"/>
          <ac:picMkLst>
            <pc:docMk/>
            <pc:sldMk cId="369717677" sldId="440"/>
            <ac:picMk id="11" creationId="{E298B759-5E19-4D9F-AB3A-AC390E76E6AC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12.247" v="4729" actId="14100"/>
          <ac:picMkLst>
            <pc:docMk/>
            <pc:sldMk cId="369717677" sldId="440"/>
            <ac:picMk id="13" creationId="{002DC90D-2EF7-446A-B338-381E4B9F6DE1}"/>
          </ac:picMkLst>
        </pc:picChg>
        <pc:picChg chg="mod">
          <ac:chgData name="Siniša ᵀᴴᴱ ᴼᴿᴵᴳᴵᴻᴬᴸ Wolfenstein" userId="215f646470bc261a" providerId="LiveId" clId="{5BFBD172-CB60-406F-BB96-F64C8F4EE7E5}" dt="2021-02-05T14:33:16.675" v="4723" actId="1076"/>
          <ac:picMkLst>
            <pc:docMk/>
            <pc:sldMk cId="369717677" sldId="440"/>
            <ac:picMk id="14" creationId="{348446D7-804E-42D8-B4BE-06CF4E69FE8C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28.995" v="4733" actId="1076"/>
          <ac:picMkLst>
            <pc:docMk/>
            <pc:sldMk cId="369717677" sldId="440"/>
            <ac:picMk id="15" creationId="{3CE45AE4-B116-498D-91CE-4C24FB2F4020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36.025" v="4736" actId="14100"/>
          <ac:picMkLst>
            <pc:docMk/>
            <pc:sldMk cId="369717677" sldId="440"/>
            <ac:picMk id="16" creationId="{F304B4BA-8777-46EA-9CB9-C80AD9BB11CB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45.842" v="4740" actId="14100"/>
          <ac:picMkLst>
            <pc:docMk/>
            <pc:sldMk cId="369717677" sldId="440"/>
            <ac:picMk id="17" creationId="{92F90AE5-8FF0-4803-9B7C-A8DD46082CC0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52.119" v="4742" actId="1076"/>
          <ac:picMkLst>
            <pc:docMk/>
            <pc:sldMk cId="369717677" sldId="440"/>
            <ac:picMk id="18" creationId="{97E89AFB-E570-4220-9BFD-788164A7E67E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1.420" v="4653" actId="478"/>
          <ac:picMkLst>
            <pc:docMk/>
            <pc:sldMk cId="369717677" sldId="440"/>
            <ac:picMk id="1026" creationId="{342BB522-5C8C-4B9A-8E99-E5DDE2F8C0AC}"/>
          </ac:picMkLst>
        </pc:picChg>
      </pc:sldChg>
      <pc:sldChg chg="modSp add ord">
        <pc:chgData name="Siniša ᵀᴴᴱ ᴼᴿᴵᴳᴵᴻᴬᴸ Wolfenstein" userId="215f646470bc261a" providerId="LiveId" clId="{5BFBD172-CB60-406F-BB96-F64C8F4EE7E5}" dt="2021-02-12T17:28:42.208" v="7053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FBD172-CB60-406F-BB96-F64C8F4EE7E5}" dt="2021-02-12T17:28:42.208" v="7053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delAnim modAnim">
        <pc:chgData name="Siniša ᵀᴴᴱ ᴼᴿᴵᴳᴵᴻᴬᴸ Wolfenstein" userId="215f646470bc261a" providerId="LiveId" clId="{5BFBD172-CB60-406F-BB96-F64C8F4EE7E5}" dt="2021-02-12T16:51:53.960" v="5859" actId="1076"/>
        <pc:sldMkLst>
          <pc:docMk/>
          <pc:sldMk cId="325986483" sldId="460"/>
        </pc:sldMkLst>
        <pc:spChg chg="add del mod">
          <ac:chgData name="Siniša ᵀᴴᴱ ᴼᴿᴵᴳᴵᴻᴬᴸ Wolfenstein" userId="215f646470bc261a" providerId="LiveId" clId="{5BFBD172-CB60-406F-BB96-F64C8F4EE7E5}" dt="2021-01-30T06:38:52.608" v="453" actId="478"/>
          <ac:spMkLst>
            <pc:docMk/>
            <pc:sldMk cId="325986483" sldId="460"/>
            <ac:spMk id="4" creationId="{B074C5E8-C705-40E9-9BA6-E049C6092B9B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43:42.599" v="5451" actId="478"/>
          <ac:spMkLst>
            <pc:docMk/>
            <pc:sldMk cId="325986483" sldId="460"/>
            <ac:spMk id="5" creationId="{7F10C940-A1A3-400A-9B00-C2A3EA293670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43:44.602" v="5452" actId="478"/>
          <ac:spMkLst>
            <pc:docMk/>
            <pc:sldMk cId="325986483" sldId="460"/>
            <ac:spMk id="6" creationId="{224905A2-C2F1-4680-BCC6-FB38BBDE2097}"/>
          </ac:spMkLst>
        </pc:spChg>
        <pc:spChg chg="add mod">
          <ac:chgData name="Siniša ᵀᴴᴱ ᴼᴿᴵᴳᴵᴻᴬᴸ Wolfenstein" userId="215f646470bc261a" providerId="LiveId" clId="{5BFBD172-CB60-406F-BB96-F64C8F4EE7E5}" dt="2021-02-12T16:44:59.480" v="5459" actId="20577"/>
          <ac:spMkLst>
            <pc:docMk/>
            <pc:sldMk cId="325986483" sldId="460"/>
            <ac:spMk id="8" creationId="{D48593FF-D835-47C2-BC10-D8E8DDD1FCBF}"/>
          </ac:spMkLst>
        </pc:spChg>
        <pc:spChg chg="del">
          <ac:chgData name="Siniša ᵀᴴᴱ ᴼᴿᴵᴳᴵᴻᴬᴸ Wolfenstein" userId="215f646470bc261a" providerId="LiveId" clId="{5BFBD172-CB60-406F-BB96-F64C8F4EE7E5}" dt="2021-01-30T06:31:44.783" v="370" actId="478"/>
          <ac:spMkLst>
            <pc:docMk/>
            <pc:sldMk cId="325986483" sldId="460"/>
            <ac:spMk id="8" creationId="{EE0940DD-FC15-4A39-82BD-0425B68EF6B3}"/>
          </ac:spMkLst>
        </pc:spChg>
        <pc:spChg chg="del">
          <ac:chgData name="Siniša ᵀᴴᴱ ᴼᴿᴵᴳᴵᴻᴬᴸ Wolfenstein" userId="215f646470bc261a" providerId="LiveId" clId="{5BFBD172-CB60-406F-BB96-F64C8F4EE7E5}" dt="2021-01-30T06:31:39.569" v="369" actId="478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ᵀᴴᴱ ᴼᴿᴵᴳᴵᴻᴬᴸ Wolfenstein" userId="215f646470bc261a" providerId="LiveId" clId="{5BFBD172-CB60-406F-BB96-F64C8F4EE7E5}" dt="2021-02-12T16:43:06.271" v="5393" actId="20577"/>
          <ac:spMkLst>
            <pc:docMk/>
            <pc:sldMk cId="325986483" sldId="460"/>
            <ac:spMk id="10" creationId="{A3BF8D71-0E10-4C26-8D2B-68AB112CB5F2}"/>
          </ac:spMkLst>
        </pc:spChg>
        <pc:spChg chg="add mod">
          <ac:chgData name="Siniša ᵀᴴᴱ ᴼᴿᴵᴳᴵᴻᴬᴸ Wolfenstein" userId="215f646470bc261a" providerId="LiveId" clId="{5BFBD172-CB60-406F-BB96-F64C8F4EE7E5}" dt="2021-02-12T16:49:15.988" v="5703" actId="14100"/>
          <ac:spMkLst>
            <pc:docMk/>
            <pc:sldMk cId="325986483" sldId="460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5BFBD172-CB60-406F-BB96-F64C8F4EE7E5}" dt="2021-01-30T06:35:03.600" v="404" actId="478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ᵀᴴᴱ ᴼᴿᴵᴳᴵᴻᴬᴸ Wolfenstein" userId="215f646470bc261a" providerId="LiveId" clId="{5BFBD172-CB60-406F-BB96-F64C8F4EE7E5}" dt="2021-02-12T16:43:38.085" v="5450" actId="1036"/>
          <ac:spMkLst>
            <pc:docMk/>
            <pc:sldMk cId="325986483" sldId="460"/>
            <ac:spMk id="12" creationId="{6B4E3940-2504-4616-B7E2-7121107BF702}"/>
          </ac:spMkLst>
        </pc:spChg>
        <pc:spChg chg="del">
          <ac:chgData name="Siniša ᵀᴴᴱ ᴼᴿᴵᴳᴵᴻᴬᴸ Wolfenstein" userId="215f646470bc261a" providerId="LiveId" clId="{5BFBD172-CB60-406F-BB96-F64C8F4EE7E5}" dt="2021-01-30T06:35:01.923" v="403" actId="478"/>
          <ac:spMkLst>
            <pc:docMk/>
            <pc:sldMk cId="325986483" sldId="460"/>
            <ac:spMk id="13" creationId="{29F885B8-B4EF-4C84-9949-ABC6882618E2}"/>
          </ac:spMkLst>
        </pc:spChg>
        <pc:spChg chg="add mod">
          <ac:chgData name="Siniša ᵀᴴᴱ ᴼᴿᴵᴳᴵᴻᴬᴸ Wolfenstein" userId="215f646470bc261a" providerId="LiveId" clId="{5BFBD172-CB60-406F-BB96-F64C8F4EE7E5}" dt="2021-02-12T16:50:31.749" v="5841" actId="14100"/>
          <ac:spMkLst>
            <pc:docMk/>
            <pc:sldMk cId="325986483" sldId="460"/>
            <ac:spMk id="13" creationId="{6DDADE87-A8C0-44BE-9092-983536454E96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8.487" v="452" actId="478"/>
          <ac:spMkLst>
            <pc:docMk/>
            <pc:sldMk cId="325986483" sldId="460"/>
            <ac:spMk id="14" creationId="{7E41F3C8-8496-4C6D-81FD-7F7FD944DC15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42:16.916" v="5329" actId="478"/>
          <ac:spMkLst>
            <pc:docMk/>
            <pc:sldMk cId="325986483" sldId="460"/>
            <ac:spMk id="15" creationId="{E9A42C61-16C8-46B8-B638-6A0253D84903}"/>
          </ac:spMkLst>
        </pc:spChg>
        <pc:picChg chg="add mod">
          <ac:chgData name="Siniša ᵀᴴᴱ ᴼᴿᴵᴳᴵᴻᴬᴸ Wolfenstein" userId="215f646470bc261a" providerId="LiveId" clId="{5BFBD172-CB60-406F-BB96-F64C8F4EE7E5}" dt="2021-02-12T16:46:32.653" v="5486" actId="1076"/>
          <ac:picMkLst>
            <pc:docMk/>
            <pc:sldMk cId="325986483" sldId="460"/>
            <ac:picMk id="2" creationId="{4BC4FEC6-B234-4A3E-A194-3CA02FB89D98}"/>
          </ac:picMkLst>
        </pc:picChg>
        <pc:picChg chg="add mod">
          <ac:chgData name="Siniša ᵀᴴᴱ ᴼᴿᴵᴳᴵᴻᴬᴸ Wolfenstein" userId="215f646470bc261a" providerId="LiveId" clId="{5BFBD172-CB60-406F-BB96-F64C8F4EE7E5}" dt="2021-02-12T16:51:53.960" v="5859" actId="1076"/>
          <ac:picMkLst>
            <pc:docMk/>
            <pc:sldMk cId="325986483" sldId="460"/>
            <ac:picMk id="3" creationId="{A28935E5-DB7F-48EB-AD70-57EC8FA792E6}"/>
          </ac:picMkLst>
        </pc:picChg>
        <pc:picChg chg="del">
          <ac:chgData name="Siniša ᵀᴴᴱ ᴼᴿᴵᴳᴵᴻᴬᴸ Wolfenstein" userId="215f646470bc261a" providerId="LiveId" clId="{5BFBD172-CB60-406F-BB96-F64C8F4EE7E5}" dt="2021-01-30T06:31:35.163" v="368" actId="478"/>
          <ac:picMkLst>
            <pc:docMk/>
            <pc:sldMk cId="325986483" sldId="460"/>
            <ac:picMk id="3" creationId="{B6B24D88-3C84-430A-9B27-BDB94FB994B0}"/>
          </ac:picMkLst>
        </pc:picChg>
      </pc:sldChg>
      <pc:sldChg chg="addSp delSp modSp del ord addAnim delAnim modAnim">
        <pc:chgData name="Siniša ᵀᴴᴱ ᴼᴿᴵᴳᴵᴻᴬᴸ Wolfenstein" userId="215f646470bc261a" providerId="LiveId" clId="{5BFBD172-CB60-406F-BB96-F64C8F4EE7E5}" dt="2021-02-12T17:33:58.571" v="7213" actId="2696"/>
        <pc:sldMkLst>
          <pc:docMk/>
          <pc:sldMk cId="3100035210" sldId="466"/>
        </pc:sldMkLst>
        <pc:spChg chg="add del mod">
          <ac:chgData name="Siniša ᵀᴴᴱ ᴼᴿᴵᴳᴵᴻᴬᴸ Wolfenstein" userId="215f646470bc261a" providerId="LiveId" clId="{5BFBD172-CB60-406F-BB96-F64C8F4EE7E5}" dt="2021-02-12T17:21:12.338" v="6627" actId="21"/>
          <ac:spMkLst>
            <pc:docMk/>
            <pc:sldMk cId="3100035210" sldId="46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3:53:15.526" v="3602" actId="20577"/>
          <ac:spMkLst>
            <pc:docMk/>
            <pc:sldMk cId="3100035210" sldId="466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2-12T16:41:30.128" v="5324" actId="1076"/>
          <ac:picMkLst>
            <pc:docMk/>
            <pc:sldMk cId="3100035210" sldId="46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12T16:41:31.260" v="5325" actId="1076"/>
          <ac:picMkLst>
            <pc:docMk/>
            <pc:sldMk cId="3100035210" sldId="466"/>
            <ac:picMk id="14" creationId="{348446D7-804E-42D8-B4BE-06CF4E69FE8C}"/>
          </ac:picMkLst>
        </pc:picChg>
      </pc:sldChg>
      <pc:sldChg chg="addSp delSp modSp add ord delAnim modAnim">
        <pc:chgData name="Siniša ᵀᴴᴱ ᴼᴿᴵᴳᴵᴻᴬᴸ Wolfenstein" userId="215f646470bc261a" providerId="LiveId" clId="{5BFBD172-CB60-406F-BB96-F64C8F4EE7E5}" dt="2021-02-12T17:00:53.984" v="6055" actId="14100"/>
        <pc:sldMkLst>
          <pc:docMk/>
          <pc:sldMk cId="1123567408" sldId="467"/>
        </pc:sldMkLst>
        <pc:spChg chg="mod">
          <ac:chgData name="Siniša ᵀᴴᴱ ᴼᴿᴵᴳᴵᴻᴬᴸ Wolfenstein" userId="215f646470bc261a" providerId="LiveId" clId="{5BFBD172-CB60-406F-BB96-F64C8F4EE7E5}" dt="2021-02-12T17:00:53.984" v="6055" actId="14100"/>
          <ac:spMkLst>
            <pc:docMk/>
            <pc:sldMk cId="1123567408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12T16:57:54.421" v="5949" actId="20577"/>
          <ac:spMkLst>
            <pc:docMk/>
            <pc:sldMk cId="1123567408" sldId="467"/>
            <ac:spMk id="7" creationId="{0256D9EB-C20B-45FA-9F3D-124012366C9E}"/>
          </ac:spMkLst>
        </pc:spChg>
        <pc:spChg chg="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8" creationId="{B7F80AF6-A3C9-48EB-85CE-6AE1CF7C7E57}"/>
          </ac:spMkLst>
        </pc:spChg>
        <pc:spChg chg="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9" creationId="{0B9D8C08-E450-4629-A241-9143C44C6F72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9:11.981" v="5968" actId="478"/>
          <ac:spMkLst>
            <pc:docMk/>
            <pc:sldMk cId="1123567408" sldId="467"/>
            <ac:spMk id="10" creationId="{B5F0BF9C-A2DB-46C0-AA95-9C74E556B609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1" creationId="{95EA7218-A81D-402B-8B64-EABC3B4012B7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2" creationId="{9038828D-1BDF-4FA3-A11F-3E74BF28AB99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3" creationId="{0AE95F0D-516F-467A-8799-C36F295B5401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4" creationId="{E4A028E9-0231-4759-AACB-539B4C6AA370}"/>
          </ac:spMkLst>
        </pc:spChg>
        <pc:picChg chg="mod">
          <ac:chgData name="Siniša ᵀᴴᴱ ᴼᴿᴵᴳᴵᴻᴬᴸ Wolfenstein" userId="215f646470bc261a" providerId="LiveId" clId="{5BFBD172-CB60-406F-BB96-F64C8F4EE7E5}" dt="2021-02-12T16:59:06.872" v="5965" actId="1076"/>
          <ac:picMkLst>
            <pc:docMk/>
            <pc:sldMk cId="1123567408" sldId="46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2-12T16:57:59.067" v="5952" actId="1037"/>
          <ac:picMkLst>
            <pc:docMk/>
            <pc:sldMk cId="1123567408" sldId="467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5BFBD172-CB60-406F-BB96-F64C8F4EE7E5}" dt="2021-02-12T17:48:54.191" v="8762"/>
        <pc:sldMkLst>
          <pc:docMk/>
          <pc:sldMk cId="2067843151" sldId="470"/>
        </pc:sldMkLst>
        <pc:spChg chg="mod">
          <ac:chgData name="Siniša ᵀᴴᴱ ᴼᴿᴵᴳᴵᴻᴬᴸ Wolfenstein" userId="215f646470bc261a" providerId="LiveId" clId="{5BFBD172-CB60-406F-BB96-F64C8F4EE7E5}" dt="2021-02-12T17:12:33.252" v="6285" actId="1076"/>
          <ac:spMkLst>
            <pc:docMk/>
            <pc:sldMk cId="2067843151" sldId="470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12T17:13:14.492" v="6303" actId="14100"/>
          <ac:spMkLst>
            <pc:docMk/>
            <pc:sldMk cId="2067843151" sldId="470"/>
            <ac:spMk id="7" creationId="{71056B52-50A8-479F-A415-3D04974C2CD9}"/>
          </ac:spMkLst>
        </pc:spChg>
        <pc:spChg chg="add mod">
          <ac:chgData name="Siniša ᵀᴴᴱ ᴼᴿᴵᴳᴵᴻᴬᴸ Wolfenstein" userId="215f646470bc261a" providerId="LiveId" clId="{5BFBD172-CB60-406F-BB96-F64C8F4EE7E5}" dt="2021-02-12T17:12:40.674" v="6287" actId="1076"/>
          <ac:spMkLst>
            <pc:docMk/>
            <pc:sldMk cId="2067843151" sldId="470"/>
            <ac:spMk id="8" creationId="{88043A42-9D16-4EA2-8AA5-967449A196DB}"/>
          </ac:spMkLst>
        </pc:spChg>
        <pc:spChg chg="add mod">
          <ac:chgData name="Siniša ᵀᴴᴱ ᴼᴿᴵᴳᴵᴻᴬᴸ Wolfenstein" userId="215f646470bc261a" providerId="LiveId" clId="{5BFBD172-CB60-406F-BB96-F64C8F4EE7E5}" dt="2021-02-12T17:15:08.517" v="6525" actId="1076"/>
          <ac:spMkLst>
            <pc:docMk/>
            <pc:sldMk cId="2067843151" sldId="470"/>
            <ac:spMk id="10" creationId="{8F592E41-8597-400C-8BC4-3457FA61B1BB}"/>
          </ac:spMkLst>
        </pc:spChg>
        <pc:picChg chg="add del mod">
          <ac:chgData name="Siniša ᵀᴴᴱ ᴼᴿᴵᴳᴵᴻᴬᴸ Wolfenstein" userId="215f646470bc261a" providerId="LiveId" clId="{5BFBD172-CB60-406F-BB96-F64C8F4EE7E5}" dt="2021-02-12T17:06:51.507" v="6179" actId="478"/>
          <ac:picMkLst>
            <pc:docMk/>
            <pc:sldMk cId="2067843151" sldId="470"/>
            <ac:picMk id="2" creationId="{4D75B493-C643-414C-99FB-9EE158CB61D0}"/>
          </ac:picMkLst>
        </pc:picChg>
        <pc:picChg chg="add mod">
          <ac:chgData name="Siniša ᵀᴴᴱ ᴼᴿᴵᴳᴵᴻᴬᴸ Wolfenstein" userId="215f646470bc261a" providerId="LiveId" clId="{5BFBD172-CB60-406F-BB96-F64C8F4EE7E5}" dt="2021-02-12T17:13:02.036" v="6296" actId="1076"/>
          <ac:picMkLst>
            <pc:docMk/>
            <pc:sldMk cId="2067843151" sldId="470"/>
            <ac:picMk id="3" creationId="{90902BF3-7DAA-4FE6-B72F-5993B2DDB98F}"/>
          </ac:picMkLst>
        </pc:picChg>
        <pc:picChg chg="mod">
          <ac:chgData name="Siniša ᵀᴴᴱ ᴼᴿᴵᴳᴵᴻᴬᴸ Wolfenstein" userId="215f646470bc261a" providerId="LiveId" clId="{5BFBD172-CB60-406F-BB96-F64C8F4EE7E5}" dt="2021-02-12T17:06:00.858" v="6166" actId="14826"/>
          <ac:picMkLst>
            <pc:docMk/>
            <pc:sldMk cId="2067843151" sldId="47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5BFBD172-CB60-406F-BB96-F64C8F4EE7E5}" dt="2021-02-12T17:13:08.399" v="6302" actId="14100"/>
          <ac:picMkLst>
            <pc:docMk/>
            <pc:sldMk cId="2067843151" sldId="470"/>
            <ac:picMk id="9" creationId="{0F85E3AD-ACAE-4F4E-9DD5-69D0FD4FCCB2}"/>
          </ac:picMkLst>
        </pc:picChg>
        <pc:picChg chg="mod">
          <ac:chgData name="Siniša ᵀᴴᴱ ᴼᴿᴵᴳᴵᴻᴬᴸ Wolfenstein" userId="215f646470bc261a" providerId="LiveId" clId="{5BFBD172-CB60-406F-BB96-F64C8F4EE7E5}" dt="2021-02-12T17:12:57.332" v="6295" actId="1035"/>
          <ac:picMkLst>
            <pc:docMk/>
            <pc:sldMk cId="2067843151" sldId="470"/>
            <ac:picMk id="14" creationId="{348446D7-804E-42D8-B4BE-06CF4E69FE8C}"/>
          </ac:picMkLst>
        </pc:picChg>
      </pc:sldChg>
      <pc:sldChg chg="addSp delSp modSp add ord delAnim modAnim">
        <pc:chgData name="Siniša ᵀᴴᴱ ᴼᴿᴵᴳᴵᴻᴬᴸ Wolfenstein" userId="215f646470bc261a" providerId="LiveId" clId="{5BFBD172-CB60-406F-BB96-F64C8F4EE7E5}" dt="2021-02-12T16:55:57.452" v="5946" actId="20577"/>
        <pc:sldMkLst>
          <pc:docMk/>
          <pc:sldMk cId="2618825649" sldId="474"/>
        </pc:sldMkLst>
        <pc:spChg chg="add del mod">
          <ac:chgData name="Siniša ᵀᴴᴱ ᴼᴿᴵᴳᴵᴻᴬᴸ Wolfenstein" userId="215f646470bc261a" providerId="LiveId" clId="{5BFBD172-CB60-406F-BB96-F64C8F4EE7E5}" dt="2021-02-05T13:57:20.156" v="3703" actId="478"/>
          <ac:spMkLst>
            <pc:docMk/>
            <pc:sldMk cId="2618825649" sldId="474"/>
            <ac:spMk id="5" creationId="{3699DB16-96D3-489F-A704-E0CDB0C6F324}"/>
          </ac:spMkLst>
        </pc:spChg>
        <pc:spChg chg="add mod">
          <ac:chgData name="Siniša ᵀᴴᴱ ᴼᴿᴵᴳᴵᴻᴬᴸ Wolfenstein" userId="215f646470bc261a" providerId="LiveId" clId="{5BFBD172-CB60-406F-BB96-F64C8F4EE7E5}" dt="2021-02-12T16:55:08.022" v="5924" actId="20577"/>
          <ac:spMkLst>
            <pc:docMk/>
            <pc:sldMk cId="2618825649" sldId="474"/>
            <ac:spMk id="5" creationId="{9E3CAAEE-C29A-4F66-888B-A2BEE4C8DC8C}"/>
          </ac:spMkLst>
        </pc:spChg>
        <pc:spChg chg="mod">
          <ac:chgData name="Siniša ᵀᴴᴱ ᴼᴿᴵᴳᴵᴻᴬᴸ Wolfenstein" userId="215f646470bc261a" providerId="LiveId" clId="{5BFBD172-CB60-406F-BB96-F64C8F4EE7E5}" dt="2021-02-12T16:53:58.642" v="5910" actId="1076"/>
          <ac:spMkLst>
            <pc:docMk/>
            <pc:sldMk cId="2618825649" sldId="474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2-12T16:55:16.882" v="5931" actId="1036"/>
          <ac:spMkLst>
            <pc:docMk/>
            <pc:sldMk cId="2618825649" sldId="474"/>
            <ac:spMk id="7" creationId="{CE7BD3D8-2D3C-438B-B63B-926B36C70D2D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0.156" v="3703" actId="478"/>
          <ac:spMkLst>
            <pc:docMk/>
            <pc:sldMk cId="2618825649" sldId="474"/>
            <ac:spMk id="7" creationId="{F369FEBD-CF0F-4AE6-BC0C-13383293C90C}"/>
          </ac:spMkLst>
        </pc:spChg>
        <pc:spChg chg="add mod">
          <ac:chgData name="Siniša ᵀᴴᴱ ᴼᴿᴵᴳᴵᴻᴬᴸ Wolfenstein" userId="215f646470bc261a" providerId="LiveId" clId="{5BFBD172-CB60-406F-BB96-F64C8F4EE7E5}" dt="2021-02-12T16:55:25.581" v="5937" actId="20577"/>
          <ac:spMkLst>
            <pc:docMk/>
            <pc:sldMk cId="2618825649" sldId="474"/>
            <ac:spMk id="8" creationId="{82611F0B-09D9-4773-A838-6F24E2BCB8F7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2.900" v="3704" actId="478"/>
          <ac:spMkLst>
            <pc:docMk/>
            <pc:sldMk cId="2618825649" sldId="474"/>
            <ac:spMk id="8" creationId="{D48DA00C-60D9-4579-8822-92C6A1E1BA82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4.696" v="3705" actId="478"/>
          <ac:spMkLst>
            <pc:docMk/>
            <pc:sldMk cId="2618825649" sldId="474"/>
            <ac:spMk id="9" creationId="{01D58350-5C2F-4E44-A20A-BEE931493A9D}"/>
          </ac:spMkLst>
        </pc:spChg>
        <pc:spChg chg="add mod">
          <ac:chgData name="Siniša ᵀᴴᴱ ᴼᴿᴵᴳᴵᴻᴬᴸ Wolfenstein" userId="215f646470bc261a" providerId="LiveId" clId="{5BFBD172-CB60-406F-BB96-F64C8F4EE7E5}" dt="2021-02-12T16:55:42.646" v="5940" actId="20577"/>
          <ac:spMkLst>
            <pc:docMk/>
            <pc:sldMk cId="2618825649" sldId="474"/>
            <ac:spMk id="9" creationId="{0E0622FB-58E8-43EE-81F4-9C6312D76031}"/>
          </ac:spMkLst>
        </pc:spChg>
        <pc:spChg chg="add mod">
          <ac:chgData name="Siniša ᵀᴴᴱ ᴼᴿᴵᴳᴵᴻᴬᴸ Wolfenstein" userId="215f646470bc261a" providerId="LiveId" clId="{5BFBD172-CB60-406F-BB96-F64C8F4EE7E5}" dt="2021-02-12T16:55:49.085" v="5943" actId="20577"/>
          <ac:spMkLst>
            <pc:docMk/>
            <pc:sldMk cId="2618825649" sldId="474"/>
            <ac:spMk id="10" creationId="{BC25070F-6D27-43CE-A47A-EBEE6778DEEB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0.156" v="3703" actId="478"/>
          <ac:spMkLst>
            <pc:docMk/>
            <pc:sldMk cId="2618825649" sldId="474"/>
            <ac:spMk id="10" creationId="{F155ECC3-468D-4B20-A82C-1ABF45B591DA}"/>
          </ac:spMkLst>
        </pc:spChg>
        <pc:spChg chg="add mod">
          <ac:chgData name="Siniša ᵀᴴᴱ ᴼᴿᴵᴳᴵᴻᴬᴸ Wolfenstein" userId="215f646470bc261a" providerId="LiveId" clId="{5BFBD172-CB60-406F-BB96-F64C8F4EE7E5}" dt="2021-02-12T16:55:57.452" v="5946" actId="20577"/>
          <ac:spMkLst>
            <pc:docMk/>
            <pc:sldMk cId="2618825649" sldId="474"/>
            <ac:spMk id="11" creationId="{02356DCD-A4D8-477C-A530-55A6CC11A9C6}"/>
          </ac:spMkLst>
        </pc:spChg>
        <pc:picChg chg="mod">
          <ac:chgData name="Siniša ᵀᴴᴱ ᴼᴿᴵᴳᴵᴻᴬᴸ Wolfenstein" userId="215f646470bc261a" providerId="LiveId" clId="{5BFBD172-CB60-406F-BB96-F64C8F4EE7E5}" dt="2021-02-12T16:51:49.597" v="5857" actId="14100"/>
          <ac:picMkLst>
            <pc:docMk/>
            <pc:sldMk cId="2618825649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12T16:53:55.695" v="5909" actId="1076"/>
          <ac:picMkLst>
            <pc:docMk/>
            <pc:sldMk cId="2618825649" sldId="474"/>
            <ac:picMk id="14" creationId="{348446D7-804E-42D8-B4BE-06CF4E69FE8C}"/>
          </ac:picMkLst>
        </pc:picChg>
      </pc:sldChg>
      <pc:sldChg chg="modSp add del">
        <pc:chgData name="Siniša ᵀᴴᴱ ᴼᴿᴵᴳᴵᴻᴬᴸ Wolfenstein" userId="215f646470bc261a" providerId="LiveId" clId="{5BFBD172-CB60-406F-BB96-F64C8F4EE7E5}" dt="2021-02-12T17:34:01.592" v="7217" actId="2696"/>
        <pc:sldMkLst>
          <pc:docMk/>
          <pc:sldMk cId="3989602093" sldId="475"/>
        </pc:sldMkLst>
        <pc:spChg chg="mod">
          <ac:chgData name="Siniša ᵀᴴᴱ ᴼᴿᴵᴳᴵᴻᴬᴸ Wolfenstein" userId="215f646470bc261a" providerId="LiveId" clId="{5BFBD172-CB60-406F-BB96-F64C8F4EE7E5}" dt="2021-02-05T14:46:20.667" v="5170" actId="1076"/>
          <ac:spMkLst>
            <pc:docMk/>
            <pc:sldMk cId="3989602093" sldId="475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5BFBD172-CB60-406F-BB96-F64C8F4EE7E5}" dt="2021-02-05T14:41:47.260" v="4903" actId="14826"/>
          <ac:picMkLst>
            <pc:docMk/>
            <pc:sldMk cId="3989602093" sldId="475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45:46.916" v="5083" actId="1076"/>
          <ac:picMkLst>
            <pc:docMk/>
            <pc:sldMk cId="3989602093" sldId="475"/>
            <ac:picMk id="14" creationId="{348446D7-804E-42D8-B4BE-06CF4E69FE8C}"/>
          </ac:picMkLst>
        </pc:picChg>
      </pc:sldChg>
      <pc:sldChg chg="addSp delSp modSp add del ord delAnim modAnim">
        <pc:chgData name="Siniša ᵀᴴᴱ ᴼᴿᴵᴳᴵᴻᴬᴸ Wolfenstein" userId="215f646470bc261a" providerId="LiveId" clId="{5BFBD172-CB60-406F-BB96-F64C8F4EE7E5}" dt="2021-02-12T17:01:05.407" v="6056" actId="2696"/>
        <pc:sldMkLst>
          <pc:docMk/>
          <pc:sldMk cId="3947772366" sldId="478"/>
        </pc:sldMkLst>
        <pc:spChg chg="mod">
          <ac:chgData name="Siniša ᵀᴴᴱ ᴼᴿᴵᴳᴵᴻᴬᴸ Wolfenstein" userId="215f646470bc261a" providerId="LiveId" clId="{5BFBD172-CB60-406F-BB96-F64C8F4EE7E5}" dt="2021-02-05T14:07:54.358" v="3974" actId="20577"/>
          <ac:spMkLst>
            <pc:docMk/>
            <pc:sldMk cId="3947772366" sldId="47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8.765" v="4129" actId="1035"/>
          <ac:spMkLst>
            <pc:docMk/>
            <pc:sldMk cId="3947772366" sldId="478"/>
            <ac:spMk id="7" creationId="{B54B1D6C-8620-42AF-B6C1-08EB5C1D97DC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8" creationId="{64B0A2AC-77B9-4B6D-8F54-4617B7B40062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9" creationId="{9DC020BB-0C20-44AC-9127-F192811124A6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0" creationId="{AD808440-92DA-4C41-94D3-677CB80FB3CD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1" creationId="{40D2224D-697B-4DD9-B491-D12329F90351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2" creationId="{7D90EF53-D736-4CBA-8744-DF96987F4E29}"/>
          </ac:spMkLst>
        </pc:spChg>
        <pc:spChg chg="add mod">
          <ac:chgData name="Siniša ᵀᴴᴱ ᴼᴿᴵᴳᴵᴻᴬᴸ Wolfenstein" userId="215f646470bc261a" providerId="LiveId" clId="{5BFBD172-CB60-406F-BB96-F64C8F4EE7E5}" dt="2021-02-05T14:16:13.357" v="4130" actId="1076"/>
          <ac:spMkLst>
            <pc:docMk/>
            <pc:sldMk cId="3947772366" sldId="478"/>
            <ac:spMk id="13" creationId="{732A2456-CD04-4231-9C92-C1C1B5903E1C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5" creationId="{8822991A-4918-4835-AE60-6B691F514DDF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6" creationId="{584C8963-002C-484A-99CB-6B2441E6CE38}"/>
          </ac:spMkLst>
        </pc:spChg>
        <pc:spChg chg="add mod">
          <ac:chgData name="Siniša ᵀᴴᴱ ᴼᴿᴵᴳᴵᴻᴬᴸ Wolfenstein" userId="215f646470bc261a" providerId="LiveId" clId="{5BFBD172-CB60-406F-BB96-F64C8F4EE7E5}" dt="2021-02-05T14:16:51.581" v="4134" actId="14100"/>
          <ac:spMkLst>
            <pc:docMk/>
            <pc:sldMk cId="3947772366" sldId="478"/>
            <ac:spMk id="17" creationId="{BAD72917-79E4-48A2-A8AD-C4DECA2C0706}"/>
          </ac:spMkLst>
        </pc:spChg>
        <pc:picChg chg="add mod">
          <ac:chgData name="Siniša ᵀᴴᴱ ᴼᴿᴵᴳᴵᴻᴬᴸ Wolfenstein" userId="215f646470bc261a" providerId="LiveId" clId="{5BFBD172-CB60-406F-BB96-F64C8F4EE7E5}" dt="2021-02-05T14:16:00.415" v="4124" actId="14100"/>
          <ac:picMkLst>
            <pc:docMk/>
            <pc:sldMk cId="3947772366" sldId="478"/>
            <ac:picMk id="2" creationId="{CDD8F70D-49F8-4E97-AFB1-D0F9EA242D38}"/>
          </ac:picMkLst>
        </pc:picChg>
        <pc:picChg chg="mod">
          <ac:chgData name="Siniša ᵀᴴᴱ ᴼᴿᴵᴳᴵᴻᴬᴸ Wolfenstein" userId="215f646470bc261a" providerId="LiveId" clId="{5BFBD172-CB60-406F-BB96-F64C8F4EE7E5}" dt="2021-02-12T16:58:48.939" v="5958" actId="14826"/>
          <ac:picMkLst>
            <pc:docMk/>
            <pc:sldMk cId="3947772366" sldId="478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5BFBD172-CB60-406F-BB96-F64C8F4EE7E5}" dt="2021-02-05T14:05:15.027" v="3796" actId="478"/>
          <ac:picMkLst>
            <pc:docMk/>
            <pc:sldMk cId="3947772366" sldId="478"/>
            <ac:picMk id="14" creationId="{348446D7-804E-42D8-B4BE-06CF4E69FE8C}"/>
          </ac:picMkLst>
        </pc:picChg>
      </pc:sldChg>
      <pc:sldChg chg="modSp add del modTransition modAnim">
        <pc:chgData name="Siniša ᵀᴴᴱ ᴼᴿᴵᴳᴵᴻᴬᴸ Wolfenstein" userId="215f646470bc261a" providerId="LiveId" clId="{5BFBD172-CB60-406F-BB96-F64C8F4EE7E5}" dt="2021-02-12T17:33:59.557" v="7214" actId="2696"/>
        <pc:sldMkLst>
          <pc:docMk/>
          <pc:sldMk cId="2550769762" sldId="479"/>
        </pc:sldMkLst>
        <pc:spChg chg="mod">
          <ac:chgData name="Siniša ᵀᴴᴱ ᴼᴿᴵᴳᴵᴻᴬᴸ Wolfenstein" userId="215f646470bc261a" providerId="LiveId" clId="{5BFBD172-CB60-406F-BB96-F64C8F4EE7E5}" dt="2021-02-05T14:25:10.791" v="4493" actId="1076"/>
          <ac:spMkLst>
            <pc:docMk/>
            <pc:sldMk cId="2550769762" sldId="47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18:13.409" v="4156" actId="5793"/>
          <ac:spMkLst>
            <pc:docMk/>
            <pc:sldMk cId="2550769762" sldId="479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2-05T14:18:42.964" v="4157" actId="14826"/>
          <ac:picMkLst>
            <pc:docMk/>
            <pc:sldMk cId="2550769762" sldId="479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25:07.265" v="4492" actId="1076"/>
          <ac:picMkLst>
            <pc:docMk/>
            <pc:sldMk cId="2550769762" sldId="479"/>
            <ac:picMk id="14" creationId="{348446D7-804E-42D8-B4BE-06CF4E69FE8C}"/>
          </ac:picMkLst>
        </pc:picChg>
      </pc:sldChg>
      <pc:sldChg chg="addSp delSp modSp add ord delAnim modAnim">
        <pc:chgData name="Siniša ᵀᴴᴱ ᴼᴿᴵᴳᴵᴻᴬᴸ Wolfenstein" userId="215f646470bc261a" providerId="LiveId" clId="{5BFBD172-CB60-406F-BB96-F64C8F4EE7E5}" dt="2021-02-12T17:04:49.277" v="6163" actId="20577"/>
        <pc:sldMkLst>
          <pc:docMk/>
          <pc:sldMk cId="350961881" sldId="480"/>
        </pc:sldMkLst>
        <pc:spChg chg="add del mod">
          <ac:chgData name="Siniša ᵀᴴᴱ ᴼᴿᴵᴳᴵᴻᴬᴸ Wolfenstein" userId="215f646470bc261a" providerId="LiveId" clId="{5BFBD172-CB60-406F-BB96-F64C8F4EE7E5}" dt="2021-02-12T17:02:37.167" v="6065" actId="478"/>
          <ac:spMkLst>
            <pc:docMk/>
            <pc:sldMk cId="350961881" sldId="480"/>
            <ac:spMk id="5" creationId="{C00E09C2-1ECC-4E99-BEE8-67D3EF3D7F9A}"/>
          </ac:spMkLst>
        </pc:spChg>
        <pc:spChg chg="mod">
          <ac:chgData name="Siniša ᵀᴴᴱ ᴼᴿᴵᴳᴵᴻᴬᴸ Wolfenstein" userId="215f646470bc261a" providerId="LiveId" clId="{5BFBD172-CB60-406F-BB96-F64C8F4EE7E5}" dt="2021-02-12T17:04:49.277" v="6163" actId="20577"/>
          <ac:spMkLst>
            <pc:docMk/>
            <pc:sldMk cId="350961881" sldId="480"/>
            <ac:spMk id="6" creationId="{010AB125-9086-4261-98B4-FC5A0801347C}"/>
          </ac:spMkLst>
        </pc:spChg>
        <pc:spChg chg="add del mod">
          <ac:chgData name="Siniša ᵀᴴᴱ ᴼᴿᴵᴳᴵᴻᴬᴸ Wolfenstein" userId="215f646470bc261a" providerId="LiveId" clId="{5BFBD172-CB60-406F-BB96-F64C8F4EE7E5}" dt="2021-02-12T17:02:37.167" v="6065" actId="478"/>
          <ac:spMkLst>
            <pc:docMk/>
            <pc:sldMk cId="350961881" sldId="480"/>
            <ac:spMk id="7" creationId="{5E4F0622-6D0E-48F7-B303-6E972422C5A6}"/>
          </ac:spMkLst>
        </pc:spChg>
        <pc:spChg chg="add del mod">
          <ac:chgData name="Siniša ᵀᴴᴱ ᴼᴿᴵᴳᴵᴻᴬᴸ Wolfenstein" userId="215f646470bc261a" providerId="LiveId" clId="{5BFBD172-CB60-406F-BB96-F64C8F4EE7E5}" dt="2021-02-12T17:02:37.167" v="6065" actId="478"/>
          <ac:spMkLst>
            <pc:docMk/>
            <pc:sldMk cId="350961881" sldId="480"/>
            <ac:spMk id="8" creationId="{B405CC7B-745D-4863-919D-10AB5AA201A7}"/>
          </ac:spMkLst>
        </pc:spChg>
        <pc:spChg chg="add del mod">
          <ac:chgData name="Siniša ᵀᴴᴱ ᴼᴿᴵᴳᴵᴻᴬᴸ Wolfenstein" userId="215f646470bc261a" providerId="LiveId" clId="{5BFBD172-CB60-406F-BB96-F64C8F4EE7E5}" dt="2021-02-12T17:02:37.167" v="6065" actId="478"/>
          <ac:spMkLst>
            <pc:docMk/>
            <pc:sldMk cId="350961881" sldId="480"/>
            <ac:spMk id="9" creationId="{D325EFAC-20A0-4798-9EDD-28A03628B638}"/>
          </ac:spMkLst>
        </pc:spChg>
        <pc:picChg chg="mod">
          <ac:chgData name="Siniša ᵀᴴᴱ ᴼᴿᴵᴳᴵᴻᴬᴸ Wolfenstein" userId="215f646470bc261a" providerId="LiveId" clId="{5BFBD172-CB60-406F-BB96-F64C8F4EE7E5}" dt="2021-02-12T17:02:03.726" v="6064" actId="14100"/>
          <ac:picMkLst>
            <pc:docMk/>
            <pc:sldMk cId="350961881" sldId="480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12T17:03:01.785" v="6078" actId="1037"/>
          <ac:picMkLst>
            <pc:docMk/>
            <pc:sldMk cId="350961881" sldId="480"/>
            <ac:picMk id="14" creationId="{348446D7-804E-42D8-B4BE-06CF4E69FE8C}"/>
          </ac:picMkLst>
        </pc:picChg>
      </pc:sldChg>
      <pc:sldChg chg="addSp delSp modSp add del delAnim modAnim">
        <pc:chgData name="Siniša ᵀᴴᴱ ᴼᴿᴵᴳᴵᴻᴬᴸ Wolfenstein" userId="215f646470bc261a" providerId="LiveId" clId="{5BFBD172-CB60-406F-BB96-F64C8F4EE7E5}" dt="2021-02-12T17:34:00.960" v="7216" actId="2696"/>
        <pc:sldMkLst>
          <pc:docMk/>
          <pc:sldMk cId="3961688539" sldId="481"/>
        </pc:sldMkLst>
        <pc:spChg chg="mod">
          <ac:chgData name="Siniša ᵀᴴᴱ ᴼᴿᴵᴳᴵᴻᴬᴸ Wolfenstein" userId="215f646470bc261a" providerId="LiveId" clId="{5BFBD172-CB60-406F-BB96-F64C8F4EE7E5}" dt="2021-02-05T14:36:56.768" v="4796" actId="1076"/>
          <ac:spMkLst>
            <pc:docMk/>
            <pc:sldMk cId="3961688539" sldId="48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37:33.971" v="4804" actId="1076"/>
          <ac:spMkLst>
            <pc:docMk/>
            <pc:sldMk cId="3961688539" sldId="481"/>
            <ac:spMk id="7" creationId="{E5FB8E7F-E23F-4A44-8AEC-548F8B396263}"/>
          </ac:spMkLst>
        </pc:spChg>
        <pc:spChg chg="add mod">
          <ac:chgData name="Siniša ᵀᴴᴱ ᴼᴿᴵᴳᴵᴻᴬᴸ Wolfenstein" userId="215f646470bc261a" providerId="LiveId" clId="{5BFBD172-CB60-406F-BB96-F64C8F4EE7E5}" dt="2021-02-05T14:38:51.983" v="4834" actId="20577"/>
          <ac:spMkLst>
            <pc:docMk/>
            <pc:sldMk cId="3961688539" sldId="481"/>
            <ac:spMk id="8" creationId="{08D19548-3900-4109-83A0-80E5471B1FCB}"/>
          </ac:spMkLst>
        </pc:spChg>
        <pc:spChg chg="add mod">
          <ac:chgData name="Siniša ᵀᴴᴱ ᴼᴿᴵᴳᴵᴻᴬᴸ Wolfenstein" userId="215f646470bc261a" providerId="LiveId" clId="{5BFBD172-CB60-406F-BB96-F64C8F4EE7E5}" dt="2021-02-05T14:38:59.794" v="4849" actId="20577"/>
          <ac:spMkLst>
            <pc:docMk/>
            <pc:sldMk cId="3961688539" sldId="481"/>
            <ac:spMk id="9" creationId="{1A276504-E615-4525-A194-DE06628A0AA6}"/>
          </ac:spMkLst>
        </pc:spChg>
        <pc:spChg chg="add mod">
          <ac:chgData name="Siniša ᵀᴴᴱ ᴼᴿᴵᴳᴵᴻᴬᴸ Wolfenstein" userId="215f646470bc261a" providerId="LiveId" clId="{5BFBD172-CB60-406F-BB96-F64C8F4EE7E5}" dt="2021-02-05T14:39:04.229" v="4855" actId="20577"/>
          <ac:spMkLst>
            <pc:docMk/>
            <pc:sldMk cId="3961688539" sldId="481"/>
            <ac:spMk id="10" creationId="{ECA3C8ED-25C8-407D-9837-E48B30EBCA1A}"/>
          </ac:spMkLst>
        </pc:spChg>
        <pc:spChg chg="add mod">
          <ac:chgData name="Siniša ᵀᴴᴱ ᴼᴿᴵᴳᴵᴻᴬᴸ Wolfenstein" userId="215f646470bc261a" providerId="LiveId" clId="{5BFBD172-CB60-406F-BB96-F64C8F4EE7E5}" dt="2021-02-05T14:39:18.828" v="4863" actId="20577"/>
          <ac:spMkLst>
            <pc:docMk/>
            <pc:sldMk cId="3961688539" sldId="481"/>
            <ac:spMk id="11" creationId="{4A56F81E-FE72-4EB5-B3BC-488118BE1BF4}"/>
          </ac:spMkLst>
        </pc:spChg>
        <pc:spChg chg="del">
          <ac:chgData name="Siniša ᵀᴴᴱ ᴼᴿᴵᴳᴵᴻᴬᴸ Wolfenstein" userId="215f646470bc261a" providerId="LiveId" clId="{5BFBD172-CB60-406F-BB96-F64C8F4EE7E5}" dt="2021-02-05T14:36:52.877" v="4795" actId="478"/>
          <ac:spMkLst>
            <pc:docMk/>
            <pc:sldMk cId="3961688539" sldId="481"/>
            <ac:spMk id="12" creationId="{39C128BD-CCAC-42B6-845F-DF43630D849F}"/>
          </ac:spMkLst>
        </pc:spChg>
        <pc:spChg chg="add mod">
          <ac:chgData name="Siniša ᵀᴴᴱ ᴼᴿᴵᴳᴵᴻᴬᴸ Wolfenstein" userId="215f646470bc261a" providerId="LiveId" clId="{5BFBD172-CB60-406F-BB96-F64C8F4EE7E5}" dt="2021-02-05T14:39:23.696" v="4870" actId="20577"/>
          <ac:spMkLst>
            <pc:docMk/>
            <pc:sldMk cId="3961688539" sldId="481"/>
            <ac:spMk id="13" creationId="{C66D8DA2-26F2-4285-AE4D-714A88ED8F76}"/>
          </ac:spMkLst>
        </pc:spChg>
        <pc:spChg chg="add mod">
          <ac:chgData name="Siniša ᵀᴴᴱ ᴼᴿᴵᴳᴵᴻᴬᴸ Wolfenstein" userId="215f646470bc261a" providerId="LiveId" clId="{5BFBD172-CB60-406F-BB96-F64C8F4EE7E5}" dt="2021-02-05T14:39:28.272" v="4875" actId="20577"/>
          <ac:spMkLst>
            <pc:docMk/>
            <pc:sldMk cId="3961688539" sldId="481"/>
            <ac:spMk id="15" creationId="{F82E4D3F-ACFB-415D-8484-87D5C17A87F6}"/>
          </ac:spMkLst>
        </pc:spChg>
        <pc:spChg chg="add mod">
          <ac:chgData name="Siniša ᵀᴴᴱ ᴼᴿᴵᴳᴵᴻᴬᴸ Wolfenstein" userId="215f646470bc261a" providerId="LiveId" clId="{5BFBD172-CB60-406F-BB96-F64C8F4EE7E5}" dt="2021-02-05T14:39:38.672" v="4886" actId="20577"/>
          <ac:spMkLst>
            <pc:docMk/>
            <pc:sldMk cId="3961688539" sldId="481"/>
            <ac:spMk id="16" creationId="{310A738E-7364-4A40-A45B-7ACD83F031A5}"/>
          </ac:spMkLst>
        </pc:spChg>
        <pc:spChg chg="add mod">
          <ac:chgData name="Siniša ᵀᴴᴱ ᴼᴿᴵᴳᴵᴻᴬᴸ Wolfenstein" userId="215f646470bc261a" providerId="LiveId" clId="{5BFBD172-CB60-406F-BB96-F64C8F4EE7E5}" dt="2021-02-05T14:39:42.214" v="4891" actId="20577"/>
          <ac:spMkLst>
            <pc:docMk/>
            <pc:sldMk cId="3961688539" sldId="481"/>
            <ac:spMk id="17" creationId="{E60C8344-FCC5-462C-AACA-054A0969DA15}"/>
          </ac:spMkLst>
        </pc:spChg>
        <pc:picChg chg="mod">
          <ac:chgData name="Siniša ᵀᴴᴱ ᴼᴿᴵᴳᴵᴻᴬᴸ Wolfenstein" userId="215f646470bc261a" providerId="LiveId" clId="{5BFBD172-CB60-406F-BB96-F64C8F4EE7E5}" dt="2021-02-05T14:36:58.358" v="4797" actId="1076"/>
          <ac:picMkLst>
            <pc:docMk/>
            <pc:sldMk cId="3961688539" sldId="481"/>
            <ac:picMk id="3" creationId="{D8C3DA6F-5C97-4787-A715-D80F6E051734}"/>
          </ac:picMkLst>
        </pc:picChg>
        <pc:picChg chg="mod">
          <ac:chgData name="Siniša ᵀᴴᴱ ᴼᴿᴵᴳᴵᴻᴬᴸ Wolfenstein" userId="215f646470bc261a" providerId="LiveId" clId="{5BFBD172-CB60-406F-BB96-F64C8F4EE7E5}" dt="2021-02-05T14:37:27.091" v="4803" actId="1076"/>
          <ac:picMkLst>
            <pc:docMk/>
            <pc:sldMk cId="3961688539" sldId="481"/>
            <ac:picMk id="14" creationId="{348446D7-804E-42D8-B4BE-06CF4E69FE8C}"/>
          </ac:picMkLst>
        </pc:picChg>
      </pc:sldChg>
      <pc:sldChg chg="delSp modSp add del ord delAnim modAnim">
        <pc:chgData name="Siniša ᵀᴴᴱ ᴼᴿᴵᴳᴵᴻᴬᴸ Wolfenstein" userId="215f646470bc261a" providerId="LiveId" clId="{5BFBD172-CB60-406F-BB96-F64C8F4EE7E5}" dt="2021-02-12T17:34:02.692" v="7218" actId="2696"/>
        <pc:sldMkLst>
          <pc:docMk/>
          <pc:sldMk cId="3350794090" sldId="482"/>
        </pc:sldMkLst>
        <pc:spChg chg="mod">
          <ac:chgData name="Siniša ᵀᴴᴱ ᴼᴿᴵᴳᴵᴻᴬᴸ Wolfenstein" userId="215f646470bc261a" providerId="LiveId" clId="{5BFBD172-CB60-406F-BB96-F64C8F4EE7E5}" dt="2021-02-05T14:53:58.361" v="5302" actId="1076"/>
          <ac:spMkLst>
            <pc:docMk/>
            <pc:sldMk cId="3350794090" sldId="48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53:14.438" v="5283" actId="5793"/>
          <ac:spMkLst>
            <pc:docMk/>
            <pc:sldMk cId="3350794090" sldId="482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8" creationId="{B7F80AF6-A3C9-48EB-85CE-6AE1CF7C7E57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9" creationId="{0B9D8C08-E450-4629-A241-9143C44C6F72}"/>
          </ac:spMkLst>
        </pc:spChg>
        <pc:spChg chg="del">
          <ac:chgData name="Siniša ᵀᴴᴱ ᴼᴿᴵᴳᴵᴻᴬᴸ Wolfenstein" userId="215f646470bc261a" providerId="LiveId" clId="{5BFBD172-CB60-406F-BB96-F64C8F4EE7E5}" dt="2021-02-05T14:51:46.083" v="5274" actId="478"/>
          <ac:spMkLst>
            <pc:docMk/>
            <pc:sldMk cId="3350794090" sldId="482"/>
            <ac:spMk id="10" creationId="{B5F0BF9C-A2DB-46C0-AA95-9C74E556B609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1" creationId="{95EA7218-A81D-402B-8B64-EABC3B4012B7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2" creationId="{9038828D-1BDF-4FA3-A11F-3E74BF28AB99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3" creationId="{0AE95F0D-516F-467A-8799-C36F295B5401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4" creationId="{E4A028E9-0231-4759-AACB-539B4C6AA370}"/>
          </ac:spMkLst>
        </pc:spChg>
        <pc:picChg chg="mod">
          <ac:chgData name="Siniša ᵀᴴᴱ ᴼᴿᴵᴳᴵᴻᴬᴸ Wolfenstein" userId="215f646470bc261a" providerId="LiveId" clId="{5BFBD172-CB60-406F-BB96-F64C8F4EE7E5}" dt="2021-02-05T14:53:04.540" v="5276" actId="1076"/>
          <ac:picMkLst>
            <pc:docMk/>
            <pc:sldMk cId="3350794090" sldId="482"/>
            <ac:picMk id="2" creationId="{79AB126F-5218-4223-8FB3-6BD5D18FF2B3}"/>
          </ac:picMkLst>
        </pc:picChg>
      </pc:sldChg>
      <pc:sldChg chg="addSp delSp modSp new add modAnim">
        <pc:chgData name="Siniša ᵀᴴᴱ ᴼᴿᴵᴳᴵᴻᴬᴸ Wolfenstein" userId="215f646470bc261a" providerId="LiveId" clId="{5BFBD172-CB60-406F-BB96-F64C8F4EE7E5}" dt="2021-02-12T17:47:26.635" v="8759" actId="20577"/>
        <pc:sldMkLst>
          <pc:docMk/>
          <pc:sldMk cId="3899423844" sldId="483"/>
        </pc:sldMkLst>
        <pc:spChg chg="del">
          <ac:chgData name="Siniša ᵀᴴᴱ ᴼᴿᴵᴳᴵᴻᴬᴸ Wolfenstein" userId="215f646470bc261a" providerId="LiveId" clId="{5BFBD172-CB60-406F-BB96-F64C8F4EE7E5}" dt="2021-02-12T16:51:25.809" v="5846" actId="478"/>
          <ac:spMkLst>
            <pc:docMk/>
            <pc:sldMk cId="3899423844" sldId="483"/>
            <ac:spMk id="2" creationId="{0A12617C-8620-41BF-A187-3C72E634834B}"/>
          </ac:spMkLst>
        </pc:spChg>
        <pc:spChg chg="del">
          <ac:chgData name="Siniša ᵀᴴᴱ ᴼᴿᴵᴳᴵᴻᴬᴸ Wolfenstein" userId="215f646470bc261a" providerId="LiveId" clId="{5BFBD172-CB60-406F-BB96-F64C8F4EE7E5}" dt="2021-02-12T16:51:27.225" v="5847" actId="478"/>
          <ac:spMkLst>
            <pc:docMk/>
            <pc:sldMk cId="3899423844" sldId="483"/>
            <ac:spMk id="3" creationId="{E18F9E90-5D3F-4B27-BE8E-193CB824EC37}"/>
          </ac:spMkLst>
        </pc:spChg>
        <pc:spChg chg="add mod">
          <ac:chgData name="Siniša ᵀᴴᴱ ᴼᴿᴵᴳᴵᴻᴬᴸ Wolfenstein" userId="215f646470bc261a" providerId="LiveId" clId="{5BFBD172-CB60-406F-BB96-F64C8F4EE7E5}" dt="2021-02-12T17:47:26.635" v="8759" actId="20577"/>
          <ac:spMkLst>
            <pc:docMk/>
            <pc:sldMk cId="3899423844" sldId="483"/>
            <ac:spMk id="5" creationId="{4C00F123-DAEE-4D2D-9C32-68021B8FA228}"/>
          </ac:spMkLst>
        </pc:spChg>
        <pc:picChg chg="add mod">
          <ac:chgData name="Siniša ᵀᴴᴱ ᴼᴿᴵᴳᴵᴻᴬᴸ Wolfenstein" userId="215f646470bc261a" providerId="LiveId" clId="{5BFBD172-CB60-406F-BB96-F64C8F4EE7E5}" dt="2021-02-12T17:35:09.619" v="7221" actId="1076"/>
          <ac:picMkLst>
            <pc:docMk/>
            <pc:sldMk cId="3899423844" sldId="483"/>
            <ac:picMk id="4" creationId="{5FA531E6-456B-4352-ABFA-23E3B9495B9C}"/>
          </ac:picMkLst>
        </pc:picChg>
      </pc:sldChg>
      <pc:sldChg chg="addSp delSp modSp add delAnim modAnim">
        <pc:chgData name="Siniša ᵀᴴᴱ ᴼᴿᴵᴳᴵᴻᴬᴸ Wolfenstein" userId="215f646470bc261a" providerId="LiveId" clId="{5BFBD172-CB60-406F-BB96-F64C8F4EE7E5}" dt="2021-02-12T17:21:59.791" v="6719" actId="20577"/>
        <pc:sldMkLst>
          <pc:docMk/>
          <pc:sldMk cId="1870840151" sldId="484"/>
        </pc:sldMkLst>
        <pc:spChg chg="del">
          <ac:chgData name="Siniša ᵀᴴᴱ ᴼᴿᴵᴳᴵᴻᴬᴸ Wolfenstein" userId="215f646470bc261a" providerId="LiveId" clId="{5BFBD172-CB60-406F-BB96-F64C8F4EE7E5}" dt="2021-02-12T17:11:30.858" v="6280" actId="478"/>
          <ac:spMkLst>
            <pc:docMk/>
            <pc:sldMk cId="1870840151" sldId="484"/>
            <ac:spMk id="5" creationId="{9E3CAAEE-C29A-4F66-888B-A2BEE4C8DC8C}"/>
          </ac:spMkLst>
        </pc:spChg>
        <pc:spChg chg="mod">
          <ac:chgData name="Siniša ᵀᴴᴱ ᴼᴿᴵᴳᴵᴻᴬᴸ Wolfenstein" userId="215f646470bc261a" providerId="LiveId" clId="{5BFBD172-CB60-406F-BB96-F64C8F4EE7E5}" dt="2021-02-12T17:17:40.991" v="6577" actId="114"/>
          <ac:spMkLst>
            <pc:docMk/>
            <pc:sldMk cId="1870840151" sldId="48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2-12T17:11:30.858" v="6280" actId="478"/>
          <ac:spMkLst>
            <pc:docMk/>
            <pc:sldMk cId="1870840151" sldId="484"/>
            <ac:spMk id="7" creationId="{CE7BD3D8-2D3C-438B-B63B-926B36C70D2D}"/>
          </ac:spMkLst>
        </pc:spChg>
        <pc:spChg chg="del">
          <ac:chgData name="Siniša ᵀᴴᴱ ᴼᴿᴵᴳᴵᴻᴬᴸ Wolfenstein" userId="215f646470bc261a" providerId="LiveId" clId="{5BFBD172-CB60-406F-BB96-F64C8F4EE7E5}" dt="2021-02-12T17:11:30.858" v="6280" actId="478"/>
          <ac:spMkLst>
            <pc:docMk/>
            <pc:sldMk cId="1870840151" sldId="484"/>
            <ac:spMk id="8" creationId="{82611F0B-09D9-4773-A838-6F24E2BCB8F7}"/>
          </ac:spMkLst>
        </pc:spChg>
        <pc:spChg chg="del">
          <ac:chgData name="Siniša ᵀᴴᴱ ᴼᴿᴵᴳᴵᴻᴬᴸ Wolfenstein" userId="215f646470bc261a" providerId="LiveId" clId="{5BFBD172-CB60-406F-BB96-F64C8F4EE7E5}" dt="2021-02-12T17:11:30.858" v="6280" actId="478"/>
          <ac:spMkLst>
            <pc:docMk/>
            <pc:sldMk cId="1870840151" sldId="484"/>
            <ac:spMk id="9" creationId="{0E0622FB-58E8-43EE-81F4-9C6312D76031}"/>
          </ac:spMkLst>
        </pc:spChg>
        <pc:spChg chg="del">
          <ac:chgData name="Siniša ᵀᴴᴱ ᴼᴿᴵᴳᴵᴻᴬᴸ Wolfenstein" userId="215f646470bc261a" providerId="LiveId" clId="{5BFBD172-CB60-406F-BB96-F64C8F4EE7E5}" dt="2021-02-12T17:11:30.858" v="6280" actId="478"/>
          <ac:spMkLst>
            <pc:docMk/>
            <pc:sldMk cId="1870840151" sldId="484"/>
            <ac:spMk id="10" creationId="{BC25070F-6D27-43CE-A47A-EBEE6778DEEB}"/>
          </ac:spMkLst>
        </pc:spChg>
        <pc:spChg chg="del">
          <ac:chgData name="Siniša ᵀᴴᴱ ᴼᴿᴵᴳᴵᴻᴬᴸ Wolfenstein" userId="215f646470bc261a" providerId="LiveId" clId="{5BFBD172-CB60-406F-BB96-F64C8F4EE7E5}" dt="2021-02-12T17:11:30.858" v="6280" actId="478"/>
          <ac:spMkLst>
            <pc:docMk/>
            <pc:sldMk cId="1870840151" sldId="484"/>
            <ac:spMk id="11" creationId="{02356DCD-A4D8-477C-A530-55A6CC11A9C6}"/>
          </ac:spMkLst>
        </pc:spChg>
        <pc:spChg chg="add mod">
          <ac:chgData name="Siniša ᵀᴴᴱ ᴼᴿᴵᴳᴵᴻᴬᴸ Wolfenstein" userId="215f646470bc261a" providerId="LiveId" clId="{5BFBD172-CB60-406F-BB96-F64C8F4EE7E5}" dt="2021-02-12T17:21:59.791" v="6719" actId="20577"/>
          <ac:spMkLst>
            <pc:docMk/>
            <pc:sldMk cId="1870840151" sldId="484"/>
            <ac:spMk id="19" creationId="{0571359C-A269-4361-B614-0E83B6518D23}"/>
          </ac:spMkLst>
        </pc:spChg>
        <pc:picChg chg="mod">
          <ac:chgData name="Siniša ᵀᴴᴱ ᴼᴿᴵᴳᴵᴻᴬᴸ Wolfenstein" userId="215f646470bc261a" providerId="LiveId" clId="{5BFBD172-CB60-406F-BB96-F64C8F4EE7E5}" dt="2021-02-12T17:11:26.955" v="6279" actId="14826"/>
          <ac:picMkLst>
            <pc:docMk/>
            <pc:sldMk cId="1870840151" sldId="484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5BFBD172-CB60-406F-BB96-F64C8F4EE7E5}" dt="2021-02-12T17:19:06.222" v="6591"/>
          <ac:picMkLst>
            <pc:docMk/>
            <pc:sldMk cId="1870840151" sldId="484"/>
            <ac:picMk id="12" creationId="{8724C2CF-52AC-4FC4-B400-EE03523AA425}"/>
          </ac:picMkLst>
        </pc:picChg>
        <pc:picChg chg="mod">
          <ac:chgData name="Siniša ᵀᴴᴱ ᴼᴿᴵᴳᴵᴻᴬᴸ Wolfenstein" userId="215f646470bc261a" providerId="LiveId" clId="{5BFBD172-CB60-406F-BB96-F64C8F4EE7E5}" dt="2021-02-12T17:16:10.803" v="6529" actId="1076"/>
          <ac:picMkLst>
            <pc:docMk/>
            <pc:sldMk cId="1870840151" sldId="484"/>
            <ac:picMk id="14" creationId="{348446D7-804E-42D8-B4BE-06CF4E69FE8C}"/>
          </ac:picMkLst>
        </pc:picChg>
        <pc:picChg chg="add mod">
          <ac:chgData name="Siniša ᵀᴴᴱ ᴼᴿᴵᴳᴵᴻᴬᴸ Wolfenstein" userId="215f646470bc261a" providerId="LiveId" clId="{5BFBD172-CB60-406F-BB96-F64C8F4EE7E5}" dt="2021-02-12T17:20:08.317" v="6611" actId="14100"/>
          <ac:picMkLst>
            <pc:docMk/>
            <pc:sldMk cId="1870840151" sldId="484"/>
            <ac:picMk id="15" creationId="{A3D2F941-1CC8-4838-82C0-1141C40BA7B5}"/>
          </ac:picMkLst>
        </pc:picChg>
        <pc:picChg chg="add mod">
          <ac:chgData name="Siniša ᵀᴴᴱ ᴼᴿᴵᴳᴵᴻᴬᴸ Wolfenstein" userId="215f646470bc261a" providerId="LiveId" clId="{5BFBD172-CB60-406F-BB96-F64C8F4EE7E5}" dt="2021-02-12T17:20:29.408" v="6619" actId="14100"/>
          <ac:picMkLst>
            <pc:docMk/>
            <pc:sldMk cId="1870840151" sldId="484"/>
            <ac:picMk id="16" creationId="{C7EF1FE2-FB4B-4BC5-962D-5AD82DC45F2A}"/>
          </ac:picMkLst>
        </pc:picChg>
        <pc:picChg chg="add mod">
          <ac:chgData name="Siniša ᵀᴴᴱ ᴼᴿᴵᴳᴵᴻᴬᴸ Wolfenstein" userId="215f646470bc261a" providerId="LiveId" clId="{5BFBD172-CB60-406F-BB96-F64C8F4EE7E5}" dt="2021-02-12T17:20:41.375" v="6622" actId="14100"/>
          <ac:picMkLst>
            <pc:docMk/>
            <pc:sldMk cId="1870840151" sldId="484"/>
            <ac:picMk id="17" creationId="{54728450-BE25-49ED-BD70-527B9E4268DB}"/>
          </ac:picMkLst>
        </pc:picChg>
        <pc:picChg chg="add mod">
          <ac:chgData name="Siniša ᵀᴴᴱ ᴼᴿᴵᴳᴵᴻᴬᴸ Wolfenstein" userId="215f646470bc261a" providerId="LiveId" clId="{5BFBD172-CB60-406F-BB96-F64C8F4EE7E5}" dt="2021-02-12T17:20:47.885" v="6625" actId="14100"/>
          <ac:picMkLst>
            <pc:docMk/>
            <pc:sldMk cId="1870840151" sldId="484"/>
            <ac:picMk id="18" creationId="{4D6E3317-3C93-47BA-87CE-1EF3D43C7C21}"/>
          </ac:picMkLst>
        </pc:picChg>
        <pc:picChg chg="add del mod">
          <ac:chgData name="Siniša ᵀᴴᴱ ᴼᴿᴵᴳᴵᴻᴬᴸ Wolfenstein" userId="215f646470bc261a" providerId="LiveId" clId="{5BFBD172-CB60-406F-BB96-F64C8F4EE7E5}" dt="2021-02-12T17:19:09.257" v="6597"/>
          <ac:picMkLst>
            <pc:docMk/>
            <pc:sldMk cId="1870840151" sldId="484"/>
            <ac:picMk id="1026" creationId="{294ED8D0-37CA-4C21-8B99-0A28598928B2}"/>
          </ac:picMkLst>
        </pc:picChg>
        <pc:picChg chg="add mod">
          <ac:chgData name="Siniša ᵀᴴᴱ ᴼᴿᴵᴳᴵᴻᴬᴸ Wolfenstein" userId="215f646470bc261a" providerId="LiveId" clId="{5BFBD172-CB60-406F-BB96-F64C8F4EE7E5}" dt="2021-02-12T17:19:49.909" v="6601" actId="14100"/>
          <ac:picMkLst>
            <pc:docMk/>
            <pc:sldMk cId="1870840151" sldId="484"/>
            <ac:picMk id="1028" creationId="{5B68068D-5688-4D52-9FCD-18EE9310BA0E}"/>
          </ac:picMkLst>
        </pc:picChg>
      </pc:sldChg>
      <pc:sldChg chg="delSp modSp add delAnim modAnim">
        <pc:chgData name="Siniša ᵀᴴᴱ ᴼᴿᴵᴳᴵᴻᴬᴸ Wolfenstein" userId="215f646470bc261a" providerId="LiveId" clId="{5BFBD172-CB60-406F-BB96-F64C8F4EE7E5}" dt="2021-02-12T17:49:49.852" v="8776" actId="1037"/>
        <pc:sldMkLst>
          <pc:docMk/>
          <pc:sldMk cId="1236406746" sldId="485"/>
        </pc:sldMkLst>
        <pc:spChg chg="mod">
          <ac:chgData name="Siniša ᵀᴴᴱ ᴼᴿᴵᴳᴵᴻᴬᴸ Wolfenstein" userId="215f646470bc261a" providerId="LiveId" clId="{5BFBD172-CB60-406F-BB96-F64C8F4EE7E5}" dt="2021-02-12T17:24:27.637" v="6858" actId="27636"/>
          <ac:spMkLst>
            <pc:docMk/>
            <pc:sldMk cId="1236406746" sldId="485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2-12T17:23:06.005" v="6724" actId="478"/>
          <ac:spMkLst>
            <pc:docMk/>
            <pc:sldMk cId="1236406746" sldId="485"/>
            <ac:spMk id="19" creationId="{0571359C-A269-4361-B614-0E83B6518D23}"/>
          </ac:spMkLst>
        </pc:spChg>
        <pc:picChg chg="mod">
          <ac:chgData name="Siniša ᵀᴴᴱ ᴼᴿᴵᴳᴵᴻᴬᴸ Wolfenstein" userId="215f646470bc261a" providerId="LiveId" clId="{5BFBD172-CB60-406F-BB96-F64C8F4EE7E5}" dt="2021-02-12T17:49:49.852" v="8776" actId="1037"/>
          <ac:picMkLst>
            <pc:docMk/>
            <pc:sldMk cId="1236406746" sldId="485"/>
            <ac:picMk id="14" creationId="{348446D7-804E-42D8-B4BE-06CF4E69FE8C}"/>
          </ac:picMkLst>
        </pc:picChg>
        <pc:picChg chg="del">
          <ac:chgData name="Siniša ᵀᴴᴱ ᴼᴿᴵᴳᴵᴻᴬᴸ Wolfenstein" userId="215f646470bc261a" providerId="LiveId" clId="{5BFBD172-CB60-406F-BB96-F64C8F4EE7E5}" dt="2021-02-12T17:22:58.037" v="6722" actId="478"/>
          <ac:picMkLst>
            <pc:docMk/>
            <pc:sldMk cId="1236406746" sldId="485"/>
            <ac:picMk id="15" creationId="{A3D2F941-1CC8-4838-82C0-1141C40BA7B5}"/>
          </ac:picMkLst>
        </pc:picChg>
        <pc:picChg chg="del">
          <ac:chgData name="Siniša ᵀᴴᴱ ᴼᴿᴵᴳᴵᴻᴬᴸ Wolfenstein" userId="215f646470bc261a" providerId="LiveId" clId="{5BFBD172-CB60-406F-BB96-F64C8F4EE7E5}" dt="2021-02-12T17:22:58.037" v="6722" actId="478"/>
          <ac:picMkLst>
            <pc:docMk/>
            <pc:sldMk cId="1236406746" sldId="485"/>
            <ac:picMk id="16" creationId="{C7EF1FE2-FB4B-4BC5-962D-5AD82DC45F2A}"/>
          </ac:picMkLst>
        </pc:picChg>
        <pc:picChg chg="del">
          <ac:chgData name="Siniša ᵀᴴᴱ ᴼᴿᴵᴳᴵᴻᴬᴸ Wolfenstein" userId="215f646470bc261a" providerId="LiveId" clId="{5BFBD172-CB60-406F-BB96-F64C8F4EE7E5}" dt="2021-02-12T17:22:58.037" v="6722" actId="478"/>
          <ac:picMkLst>
            <pc:docMk/>
            <pc:sldMk cId="1236406746" sldId="485"/>
            <ac:picMk id="17" creationId="{54728450-BE25-49ED-BD70-527B9E4268DB}"/>
          </ac:picMkLst>
        </pc:picChg>
        <pc:picChg chg="del">
          <ac:chgData name="Siniša ᵀᴴᴱ ᴼᴿᴵᴳᴵᴻᴬᴸ Wolfenstein" userId="215f646470bc261a" providerId="LiveId" clId="{5BFBD172-CB60-406F-BB96-F64C8F4EE7E5}" dt="2021-02-12T17:22:58.037" v="6722" actId="478"/>
          <ac:picMkLst>
            <pc:docMk/>
            <pc:sldMk cId="1236406746" sldId="485"/>
            <ac:picMk id="18" creationId="{4D6E3317-3C93-47BA-87CE-1EF3D43C7C21}"/>
          </ac:picMkLst>
        </pc:picChg>
        <pc:picChg chg="del">
          <ac:chgData name="Siniša ᵀᴴᴱ ᴼᴿᴵᴳᴵᴻᴬᴸ Wolfenstein" userId="215f646470bc261a" providerId="LiveId" clId="{5BFBD172-CB60-406F-BB96-F64C8F4EE7E5}" dt="2021-02-12T17:22:58.037" v="6722" actId="478"/>
          <ac:picMkLst>
            <pc:docMk/>
            <pc:sldMk cId="1236406746" sldId="485"/>
            <ac:picMk id="1028" creationId="{5B68068D-5688-4D52-9FCD-18EE9310BA0E}"/>
          </ac:picMkLst>
        </pc:picChg>
      </pc:sldChg>
      <pc:sldChg chg="modSp add modAnim">
        <pc:chgData name="Siniša ᵀᴴᴱ ᴼᴿᴵᴳᴵᴻᴬᴸ Wolfenstein" userId="215f646470bc261a" providerId="LiveId" clId="{5BFBD172-CB60-406F-BB96-F64C8F4EE7E5}" dt="2021-02-12T17:27:52.894" v="7047" actId="1076"/>
        <pc:sldMkLst>
          <pc:docMk/>
          <pc:sldMk cId="4277205530" sldId="486"/>
        </pc:sldMkLst>
        <pc:spChg chg="mod">
          <ac:chgData name="Siniša ᵀᴴᴱ ᴼᴿᴵᴳᴵᴻᴬᴸ Wolfenstein" userId="215f646470bc261a" providerId="LiveId" clId="{5BFBD172-CB60-406F-BB96-F64C8F4EE7E5}" dt="2021-02-12T17:27:50.537" v="7046" actId="14100"/>
          <ac:spMkLst>
            <pc:docMk/>
            <pc:sldMk cId="4277205530" sldId="486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5BFBD172-CB60-406F-BB96-F64C8F4EE7E5}" dt="2021-02-12T17:27:52.894" v="7047" actId="1076"/>
          <ac:picMkLst>
            <pc:docMk/>
            <pc:sldMk cId="4277205530" sldId="486"/>
            <ac:picMk id="14" creationId="{348446D7-804E-42D8-B4BE-06CF4E69FE8C}"/>
          </ac:picMkLst>
        </pc:picChg>
      </pc:sldChg>
      <pc:sldChg chg="addSp delSp modSp add delAnim modAnim">
        <pc:chgData name="Siniša ᵀᴴᴱ ᴼᴿᴵᴳᴵᴻᴬᴸ Wolfenstein" userId="215f646470bc261a" providerId="LiveId" clId="{5BFBD172-CB60-406F-BB96-F64C8F4EE7E5}" dt="2021-02-12T17:50:14.774" v="8777"/>
        <pc:sldMkLst>
          <pc:docMk/>
          <pc:sldMk cId="3383849546" sldId="487"/>
        </pc:sldMkLst>
        <pc:spChg chg="mod">
          <ac:chgData name="Siniša ᵀᴴᴱ ᴼᴿᴵᴳᴵᴻᴬᴸ Wolfenstein" userId="215f646470bc261a" providerId="LiveId" clId="{5BFBD172-CB60-406F-BB96-F64C8F4EE7E5}" dt="2021-02-12T17:32:15.739" v="7134" actId="27636"/>
          <ac:spMkLst>
            <pc:docMk/>
            <pc:sldMk cId="3383849546" sldId="48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12T17:29:37.952" v="7071" actId="14100"/>
          <ac:spMkLst>
            <pc:docMk/>
            <pc:sldMk cId="3383849546" sldId="487"/>
            <ac:spMk id="7" creationId="{71056B52-50A8-479F-A415-3D04974C2CD9}"/>
          </ac:spMkLst>
        </pc:spChg>
        <pc:spChg chg="mod">
          <ac:chgData name="Siniša ᵀᴴᴱ ᴼᴿᴵᴳᴵᴻᴬᴸ Wolfenstein" userId="215f646470bc261a" providerId="LiveId" clId="{5BFBD172-CB60-406F-BB96-F64C8F4EE7E5}" dt="2021-02-12T17:33:04.832" v="7157" actId="1076"/>
          <ac:spMkLst>
            <pc:docMk/>
            <pc:sldMk cId="3383849546" sldId="487"/>
            <ac:spMk id="8" creationId="{88043A42-9D16-4EA2-8AA5-967449A196DB}"/>
          </ac:spMkLst>
        </pc:spChg>
        <pc:spChg chg="del">
          <ac:chgData name="Siniša ᵀᴴᴱ ᴼᴿᴵᴳᴵᴻᴬᴸ Wolfenstein" userId="215f646470bc261a" providerId="LiveId" clId="{5BFBD172-CB60-406F-BB96-F64C8F4EE7E5}" dt="2021-02-12T17:29:27.440" v="7067" actId="478"/>
          <ac:spMkLst>
            <pc:docMk/>
            <pc:sldMk cId="3383849546" sldId="487"/>
            <ac:spMk id="10" creationId="{8F592E41-8597-400C-8BC4-3457FA61B1BB}"/>
          </ac:spMkLst>
        </pc:spChg>
        <pc:spChg chg="add mod">
          <ac:chgData name="Siniša ᵀᴴᴱ ᴼᴿᴵᴳᴵᴻᴬᴸ Wolfenstein" userId="215f646470bc261a" providerId="LiveId" clId="{5BFBD172-CB60-406F-BB96-F64C8F4EE7E5}" dt="2021-02-12T17:33:56.636" v="7212" actId="14100"/>
          <ac:spMkLst>
            <pc:docMk/>
            <pc:sldMk cId="3383849546" sldId="487"/>
            <ac:spMk id="11" creationId="{5586E795-A1F3-4703-9220-F218D89FDBC4}"/>
          </ac:spMkLst>
        </pc:spChg>
        <pc:picChg chg="mod">
          <ac:chgData name="Siniša ᵀᴴᴱ ᴼᴿᴵᴳᴵᴻᴬᴸ Wolfenstein" userId="215f646470bc261a" providerId="LiveId" clId="{5BFBD172-CB60-406F-BB96-F64C8F4EE7E5}" dt="2021-02-12T17:33:02.411" v="7156" actId="1076"/>
          <ac:picMkLst>
            <pc:docMk/>
            <pc:sldMk cId="3383849546" sldId="487"/>
            <ac:picMk id="3" creationId="{90902BF3-7DAA-4FE6-B72F-5993B2DDB98F}"/>
          </ac:picMkLst>
        </pc:picChg>
        <pc:picChg chg="del">
          <ac:chgData name="Siniša ᵀᴴᴱ ᴼᴿᴵᴳᴵᴻᴬᴸ Wolfenstein" userId="215f646470bc261a" providerId="LiveId" clId="{5BFBD172-CB60-406F-BB96-F64C8F4EE7E5}" dt="2021-02-12T17:29:25.886" v="7066" actId="478"/>
          <ac:picMkLst>
            <pc:docMk/>
            <pc:sldMk cId="3383849546" sldId="487"/>
            <ac:picMk id="9" creationId="{0F85E3AD-ACAE-4F4E-9DD5-69D0FD4FCCB2}"/>
          </ac:picMkLst>
        </pc:picChg>
        <pc:picChg chg="mod">
          <ac:chgData name="Siniša ᵀᴴᴱ ᴼᴿᴵᴳᴵᴻᴬᴸ Wolfenstein" userId="215f646470bc261a" providerId="LiveId" clId="{5BFBD172-CB60-406F-BB96-F64C8F4EE7E5}" dt="2021-02-12T17:30:06.640" v="7076" actId="1076"/>
          <ac:picMkLst>
            <pc:docMk/>
            <pc:sldMk cId="3383849546" sldId="487"/>
            <ac:picMk id="14" creationId="{348446D7-804E-42D8-B4BE-06CF4E69FE8C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3:32.226" v="4042" actId="20577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78609E70-B575-42A8-B4A1-CF14A32ED33D}"/>
    <pc:docChg chg="undo custSel addSld delSld modSld sldOrd">
      <pc:chgData name="Siniša Vuksan" userId="3af124f9-b8e7-46e3-9422-21ae1d17ac0b" providerId="ADAL" clId="{78609E70-B575-42A8-B4A1-CF14A32ED33D}" dt="2021-01-15T17:09:27.930" v="2149"/>
      <pc:docMkLst>
        <pc:docMk/>
      </pc:docMkLst>
      <pc:sldChg chg="modSp">
        <pc:chgData name="Siniša Vuksan" userId="3af124f9-b8e7-46e3-9422-21ae1d17ac0b" providerId="ADAL" clId="{78609E70-B575-42A8-B4A1-CF14A32ED33D}" dt="2021-01-15T15:54:42.964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8609E70-B575-42A8-B4A1-CF14A32ED33D}" dt="2021-01-15T15:54:42.964" v="15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be5db7e-acc0-4efb-b70f-4f68f7493ba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843/549/667" TargetMode="Externa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Matters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Ecological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Footprint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https://www.e-sfera.hr/dodatni-digitalni-sadrzaji/6be5db7e-acc0-4efb-b70f-4f68f7493ba0/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Green Hollywood stars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1"/>
            <a:ext cx="5108675" cy="68302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977719" y="1310184"/>
            <a:ext cx="6024181" cy="1992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one occupation and explain why</a:t>
            </a:r>
            <a:r>
              <a:rPr lang="hr-HR" sz="2000" b="1" dirty="0"/>
              <a:t> </a:t>
            </a:r>
            <a:r>
              <a:rPr lang="en-US" sz="2000" b="1" dirty="0"/>
              <a:t>this job is important for the protection of</a:t>
            </a:r>
            <a:r>
              <a:rPr lang="hr-HR" sz="2000" b="1" dirty="0"/>
              <a:t> </a:t>
            </a:r>
            <a:r>
              <a:rPr lang="en-US" sz="2000" b="1" dirty="0"/>
              <a:t>Earth.</a:t>
            </a:r>
            <a:br>
              <a:rPr lang="hr-HR" sz="2000" b="1" dirty="0"/>
            </a:br>
            <a:r>
              <a:rPr lang="hr-HR" sz="2000" i="1" dirty="0"/>
              <a:t>Izaberi jedno od ponuđenih </a:t>
            </a:r>
            <a:r>
              <a:rPr lang="pl-PL" sz="2000" i="1" dirty="0"/>
              <a:t>zanimanja i zapiši zašto je ono važno za zaštitu okoliša</a:t>
            </a: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44" y="582129"/>
            <a:ext cx="5710350" cy="25028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63266" y="0"/>
            <a:ext cx="65869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0902BF3-7DAA-4FE6-B72F-5993B2DDB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24" y="3773037"/>
            <a:ext cx="5468770" cy="9424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8043A42-9D16-4EA2-8AA5-967449A196DB}"/>
              </a:ext>
            </a:extLst>
          </p:cNvPr>
          <p:cNvSpPr txBox="1">
            <a:spLocks/>
          </p:cNvSpPr>
          <p:nvPr/>
        </p:nvSpPr>
        <p:spPr>
          <a:xfrm>
            <a:off x="5977718" y="3718274"/>
            <a:ext cx="6024181" cy="2349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Order the jobs from the most to the least</a:t>
            </a:r>
            <a:r>
              <a:rPr lang="hr-HR" sz="2000" b="1" dirty="0"/>
              <a:t> </a:t>
            </a:r>
            <a:r>
              <a:rPr lang="en-US" sz="2000" b="1" dirty="0"/>
              <a:t>important. Explain your choice</a:t>
            </a:r>
            <a:r>
              <a:rPr lang="hr-HR" sz="2000" b="1" dirty="0"/>
              <a:t>. </a:t>
            </a:r>
            <a:r>
              <a:rPr lang="hr-HR" sz="2000" i="1" dirty="0"/>
              <a:t>U svoje bilježnice poredaj zanimanja prema važnosti, od najvažnijega za zaštitu i očuvanje okoliša prema onome najmanje važnome.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586E795-A1F3-4703-9220-F218D89FDBC4}"/>
              </a:ext>
            </a:extLst>
          </p:cNvPr>
          <p:cNvSpPr txBox="1">
            <a:spLocks/>
          </p:cNvSpPr>
          <p:nvPr/>
        </p:nvSpPr>
        <p:spPr>
          <a:xfrm>
            <a:off x="5163266" y="5861268"/>
            <a:ext cx="6889222" cy="711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https://wordwall.net/play/843/549/667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8384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uiExpand="1" build="p"/>
      <p:bldP spid="1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5FA531E6-456B-4352-ABFA-23E3B9495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3424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C00F123-DAEE-4D2D-9C32-68021B8FA228}"/>
              </a:ext>
            </a:extLst>
          </p:cNvPr>
          <p:cNvSpPr txBox="1">
            <a:spLocks/>
          </p:cNvSpPr>
          <p:nvPr/>
        </p:nvSpPr>
        <p:spPr>
          <a:xfrm>
            <a:off x="5163266" y="0"/>
            <a:ext cx="7028734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Vremenska kapsula je zatvorena kutija koja sadrži predmete ili informacije koje bi mogle biti korisne budućim generacijama. Ideja je zapravo da jednog dana nova generacija ljudi može saznati nešto više o nama, njihovim davno zaboravljenim predcima. Vremenske kapsule ljudi često zakapaju tijekom nekih proslava. Obiteljske i osobne kapsule su također vrlo </a:t>
            </a:r>
            <a:r>
              <a:rPr lang="hr-HR" sz="2000" i="1" dirty="0" err="1"/>
              <a:t>poularne</a:t>
            </a:r>
            <a:r>
              <a:rPr lang="hr-HR" sz="2000" i="1" dirty="0"/>
              <a:t>. Ljudi zakapaju te kapsule i otvaraju ih nakon mnogo godina kako bi vidjeli kakvi su ljudi nekoć bili. Stvori svoju vlastitu vremensku kapsulu!</a:t>
            </a:r>
          </a:p>
          <a:p>
            <a:pPr marL="0" indent="0">
              <a:buNone/>
            </a:pPr>
            <a:r>
              <a:rPr lang="hr-HR" sz="2000" i="1" dirty="0"/>
              <a:t>1. korak; Odluči što ćeš staviti u kapsulu: fotografiju, novinski članak, svoja razmišljanja, popis knjiga koje si pročitao, popis najboljih prijatelja, neki suvenir, priče – bilo što što je tebi važno!</a:t>
            </a:r>
          </a:p>
          <a:p>
            <a:pPr marL="0" indent="0">
              <a:buNone/>
            </a:pPr>
            <a:r>
              <a:rPr lang="hr-HR" sz="2000" i="1" dirty="0"/>
              <a:t>2. korak; Odaberi spremnik u koji ćeš to pohraniti. Može to biti ukrašena kutija od cipela ako ćeš ju držati kod kuće ili plastična kutija ako se odlučiš da ćeš ju zakopati.</a:t>
            </a:r>
          </a:p>
          <a:p>
            <a:pPr marL="0" indent="0">
              <a:buNone/>
            </a:pPr>
            <a:r>
              <a:rPr lang="hr-HR" sz="2000" i="1" dirty="0"/>
              <a:t>3. korak; Napravi malu prezentaciju onoga što si stavio u kapsulu </a:t>
            </a:r>
          </a:p>
          <a:p>
            <a:pPr marL="0" indent="0">
              <a:buNone/>
            </a:pPr>
            <a:r>
              <a:rPr lang="hr-HR" sz="2000" i="1" dirty="0"/>
              <a:t>4. korak; Napiši pismo sebi u budućnosti. Započni sa </a:t>
            </a:r>
            <a:r>
              <a:rPr lang="hr-HR" sz="2000" b="1" dirty="0"/>
              <a:t>My </a:t>
            </a:r>
            <a:r>
              <a:rPr lang="hr-HR" sz="2000" b="1" dirty="0" err="1"/>
              <a:t>dear</a:t>
            </a:r>
            <a:r>
              <a:rPr lang="hr-HR" sz="2000" b="1" dirty="0"/>
              <a:t>...! </a:t>
            </a:r>
            <a:r>
              <a:rPr lang="hr-HR" sz="2000" i="1" dirty="0"/>
              <a:t>Daj budućem sebi savjete i zapiši neke lijepe uspomene.</a:t>
            </a:r>
          </a:p>
          <a:p>
            <a:pPr marL="0" indent="0">
              <a:buNone/>
            </a:pPr>
            <a:r>
              <a:rPr lang="hr-HR" sz="2000" i="1" dirty="0"/>
              <a:t>5. korak; Zatvori pismo, stavi ga u kapsulu i zatvori kapsulu.</a:t>
            </a:r>
          </a:p>
          <a:p>
            <a:pPr marL="0" indent="0">
              <a:buNone/>
            </a:pPr>
            <a:r>
              <a:rPr lang="hr-HR" sz="2000" i="1" dirty="0"/>
              <a:t>6. korak; Napiši na kapsulu do kada se kapsula ne smije otvarati!</a:t>
            </a:r>
          </a:p>
          <a:p>
            <a:pPr marL="0" indent="0">
              <a:buNone/>
            </a:pPr>
            <a:r>
              <a:rPr lang="hr-HR" sz="2000" i="1" dirty="0"/>
              <a:t>7. korak; Sakrij kapsulu ili ju zakopaj u svoje dvorište!</a:t>
            </a:r>
          </a:p>
        </p:txBody>
      </p:sp>
    </p:spTree>
    <p:extLst>
      <p:ext uri="{BB962C8B-B14F-4D97-AF65-F5344CB8AC3E}">
        <p14:creationId xmlns:p14="http://schemas.microsoft.com/office/powerpoint/2010/main" val="389942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BF8D71-0E10-4C26-8D2B-68AB112CB5F2}"/>
              </a:ext>
            </a:extLst>
          </p:cNvPr>
          <p:cNvSpPr txBox="1">
            <a:spLocks/>
          </p:cNvSpPr>
          <p:nvPr/>
        </p:nvSpPr>
        <p:spPr>
          <a:xfrm>
            <a:off x="99921" y="181567"/>
            <a:ext cx="4947395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izraze?</a:t>
            </a:r>
          </a:p>
          <a:p>
            <a:pPr marL="0" indent="0">
              <a:buNone/>
            </a:pPr>
            <a:r>
              <a:rPr lang="hr-HR" sz="2400" b="1" dirty="0" err="1"/>
              <a:t>sustainable</a:t>
            </a:r>
            <a:r>
              <a:rPr lang="hr-HR" sz="2400" b="1" dirty="0"/>
              <a:t> </a:t>
            </a:r>
            <a:r>
              <a:rPr lang="hr-HR" sz="2400" b="1" dirty="0" err="1"/>
              <a:t>living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ecological</a:t>
            </a:r>
            <a:r>
              <a:rPr lang="hr-HR" sz="2400" b="1" dirty="0"/>
              <a:t> </a:t>
            </a:r>
            <a:r>
              <a:rPr lang="hr-HR" sz="2400" b="1" dirty="0" err="1"/>
              <a:t>footprint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B4E3940-2504-4616-B7E2-7121107BF702}"/>
              </a:ext>
            </a:extLst>
          </p:cNvPr>
          <p:cNvSpPr txBox="1">
            <a:spLocks/>
          </p:cNvSpPr>
          <p:nvPr/>
        </p:nvSpPr>
        <p:spPr>
          <a:xfrm>
            <a:off x="857356" y="1596789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održivi način života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ekološki otisak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5510" cy="68580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593FF-D835-47C2-BC10-D8E8DDD1FCBF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50" y="0"/>
            <a:ext cx="8394398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8629898" y="0"/>
            <a:ext cx="3372002" cy="3643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hr-HR" sz="2000" b="1" dirty="0"/>
              <a:t>: </a:t>
            </a:r>
            <a:r>
              <a:rPr lang="hr-HR" sz="2000" i="1" dirty="0"/>
              <a:t>Pročitaj i razmisli: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better for sustainable living – driving</a:t>
            </a:r>
            <a:r>
              <a:rPr lang="hr-HR" sz="2000" b="1" dirty="0"/>
              <a:t> </a:t>
            </a:r>
            <a:r>
              <a:rPr lang="en-US" sz="2000" b="1" dirty="0"/>
              <a:t>or walking to school?</a:t>
            </a:r>
            <a:r>
              <a:rPr lang="hr-HR" sz="2000" b="1" dirty="0"/>
              <a:t> </a:t>
            </a:r>
            <a:r>
              <a:rPr lang="hr-HR" sz="2000" i="1" dirty="0"/>
              <a:t>Što je bolje za održivi način života – voziti se u školu ili doći pješke?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Is our ecological footprint too big at the</a:t>
            </a:r>
            <a:r>
              <a:rPr lang="hr-HR" sz="2000" b="1" dirty="0"/>
              <a:t> </a:t>
            </a:r>
            <a:r>
              <a:rPr lang="en-US" sz="2000" b="1" dirty="0"/>
              <a:t>moment?</a:t>
            </a:r>
            <a:r>
              <a:rPr lang="hr-HR" sz="2000" b="1" dirty="0"/>
              <a:t> </a:t>
            </a:r>
            <a:r>
              <a:rPr lang="hr-HR" sz="2000" i="1" dirty="0"/>
              <a:t>Je li naš ekološki otisak u ovom trenutku prevelik?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DDADE87-A8C0-44BE-9092-983536454E96}"/>
              </a:ext>
            </a:extLst>
          </p:cNvPr>
          <p:cNvSpPr txBox="1">
            <a:spLocks/>
          </p:cNvSpPr>
          <p:nvPr/>
        </p:nvSpPr>
        <p:spPr>
          <a:xfrm>
            <a:off x="8629898" y="3739487"/>
            <a:ext cx="3562102" cy="3260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</a:t>
            </a:r>
            <a:r>
              <a:rPr lang="hr-HR" sz="2000" b="1" dirty="0"/>
              <a:t> </a:t>
            </a:r>
            <a:r>
              <a:rPr lang="en-US" sz="2000" b="1" dirty="0"/>
              <a:t>sustainable living often called? </a:t>
            </a:r>
            <a:r>
              <a:rPr lang="hr-HR" sz="2000" i="1" dirty="0"/>
              <a:t>Kako još zovemo održivi način života?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can you</a:t>
            </a:r>
            <a:r>
              <a:rPr lang="hr-HR" sz="2000" b="1" dirty="0"/>
              <a:t> </a:t>
            </a:r>
            <a:r>
              <a:rPr lang="en-US" sz="2000" b="1" dirty="0"/>
              <a:t>reduce your ecological footprint? </a:t>
            </a:r>
            <a:r>
              <a:rPr lang="hr-HR" sz="2000" i="1" dirty="0"/>
              <a:t>Kako možemo smanjiti naš ekološki otisak?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</a:t>
            </a:r>
            <a:r>
              <a:rPr lang="hr-HR" sz="2000" b="1" dirty="0"/>
              <a:t> </a:t>
            </a:r>
            <a:r>
              <a:rPr lang="en-US" sz="2000" b="1" dirty="0"/>
              <a:t>the ecological footprint measure?</a:t>
            </a:r>
            <a:r>
              <a:rPr lang="hr-HR" sz="2000" b="1" dirty="0"/>
              <a:t> </a:t>
            </a:r>
            <a:r>
              <a:rPr lang="hr-HR" sz="2000" i="1" dirty="0"/>
              <a:t>Što ekološki otisak mjeri?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59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  <p:bldP spid="8" grpId="0" build="p"/>
      <p:bldP spid="11" grpId="0" uiExpand="1" build="allAtOnce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7"/>
            <a:ext cx="5138785" cy="684968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8785" y="413070"/>
            <a:ext cx="6889223" cy="5069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does this help reduce your ecological footprint?</a:t>
            </a:r>
            <a:r>
              <a:rPr lang="hr-HR" sz="2000" b="1" dirty="0"/>
              <a:t> </a:t>
            </a:r>
            <a:r>
              <a:rPr lang="en-US" sz="2000" b="1" dirty="0"/>
              <a:t>Match the habits and their consequences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o navikama ljudi i posljedicama takvih navika te procijeni  kako one mogu utjecati na smanjivanje ekološkog otiska. Spoji navike sa posljedicama.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18" y="1970182"/>
            <a:ext cx="10680996" cy="4103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E3CAAEE-C29A-4F66-888B-A2BEE4C8DC8C}"/>
              </a:ext>
            </a:extLst>
          </p:cNvPr>
          <p:cNvSpPr txBox="1">
            <a:spLocks/>
          </p:cNvSpPr>
          <p:nvPr/>
        </p:nvSpPr>
        <p:spPr>
          <a:xfrm>
            <a:off x="4523187" y="3122618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E7BD3D8-2D3C-438B-B63B-926B36C70D2D}"/>
              </a:ext>
            </a:extLst>
          </p:cNvPr>
          <p:cNvSpPr txBox="1">
            <a:spLocks/>
          </p:cNvSpPr>
          <p:nvPr/>
        </p:nvSpPr>
        <p:spPr>
          <a:xfrm>
            <a:off x="3902628" y="3391297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2611F0B-09D9-4773-A838-6F24E2BCB8F7}"/>
              </a:ext>
            </a:extLst>
          </p:cNvPr>
          <p:cNvSpPr txBox="1">
            <a:spLocks/>
          </p:cNvSpPr>
          <p:nvPr/>
        </p:nvSpPr>
        <p:spPr>
          <a:xfrm>
            <a:off x="3407391" y="395317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E0622FB-58E8-43EE-81F4-9C6312D76031}"/>
              </a:ext>
            </a:extLst>
          </p:cNvPr>
          <p:cNvSpPr txBox="1">
            <a:spLocks/>
          </p:cNvSpPr>
          <p:nvPr/>
        </p:nvSpPr>
        <p:spPr>
          <a:xfrm>
            <a:off x="5313826" y="4506790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C25070F-6D27-43CE-A47A-EBEE6778DEEB}"/>
              </a:ext>
            </a:extLst>
          </p:cNvPr>
          <p:cNvSpPr txBox="1">
            <a:spLocks/>
          </p:cNvSpPr>
          <p:nvPr/>
        </p:nvSpPr>
        <p:spPr>
          <a:xfrm>
            <a:off x="2558323" y="532908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2356DCD-A4D8-477C-A530-55A6CC11A9C6}"/>
              </a:ext>
            </a:extLst>
          </p:cNvPr>
          <p:cNvSpPr txBox="1">
            <a:spLocks/>
          </p:cNvSpPr>
          <p:nvPr/>
        </p:nvSpPr>
        <p:spPr>
          <a:xfrm>
            <a:off x="4442336" y="558513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1882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" y="0"/>
            <a:ext cx="5107998" cy="686412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53...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739"/>
            <a:ext cx="8755813" cy="55785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925636" y="1924333"/>
            <a:ext cx="3241321" cy="4293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production chain and say what you are willing to do to help the environment.</a:t>
            </a:r>
            <a:r>
              <a:rPr lang="hr-HR" sz="2000" b="1" dirty="0"/>
              <a:t> </a:t>
            </a:r>
            <a:r>
              <a:rPr lang="hr-HR" sz="2000" i="1" dirty="0"/>
              <a:t>Prati lanac proizvodnje odjevnih predmeta od krzna i kože, a zatim razmisli što si ti voljan učiniti da bi pomogao u zaštiti okoliša. Koristi FUTURE SIMPLE!</a:t>
            </a:r>
          </a:p>
        </p:txBody>
      </p:sp>
    </p:spTree>
    <p:extLst>
      <p:ext uri="{BB962C8B-B14F-4D97-AF65-F5344CB8AC3E}">
        <p14:creationId xmlns:p14="http://schemas.microsoft.com/office/powerpoint/2010/main" val="11235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9" y="0"/>
            <a:ext cx="5103911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481480" y="-1"/>
            <a:ext cx="1704441" cy="7383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This is a list of things people might do to reduce global warming on everyday basis.</a:t>
            </a:r>
            <a:r>
              <a:rPr lang="hr-HR" sz="2000" b="1" dirty="0"/>
              <a:t> </a:t>
            </a:r>
            <a:r>
              <a:rPr lang="en-US" sz="2000" b="1" dirty="0"/>
              <a:t>Tick the ones you can start doing tomorrow</a:t>
            </a:r>
            <a:r>
              <a:rPr lang="hr-HR" sz="2000" b="1" dirty="0"/>
              <a:t>.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future.</a:t>
            </a:r>
            <a:br>
              <a:rPr lang="hr-HR" sz="2000" b="1" dirty="0"/>
            </a:br>
            <a:r>
              <a:rPr lang="hr-HR" sz="2000" i="1" dirty="0"/>
              <a:t>Što možeš napraviti da bi se smanjilo globalno zatopljenje. Ono što si odabrao pretvori u rečenicu i zapiši i je u future </a:t>
            </a:r>
            <a:r>
              <a:rPr lang="hr-HR" sz="2000" i="1" dirty="0" err="1"/>
              <a:t>simple</a:t>
            </a:r>
            <a:r>
              <a:rPr lang="hr-HR" sz="2000" i="1" dirty="0"/>
              <a:t> </a:t>
            </a:r>
            <a:r>
              <a:rPr lang="hr-HR" sz="2000" i="1" dirty="0" err="1"/>
              <a:t>tenseu</a:t>
            </a:r>
            <a:r>
              <a:rPr lang="hr-HR" sz="2000" i="1" dirty="0"/>
              <a:t>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" y="421534"/>
            <a:ext cx="10376822" cy="60149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96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1"/>
            <a:ext cx="5108675" cy="68302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977719" y="392640"/>
            <a:ext cx="6024181" cy="1847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online research and find out why doing</a:t>
            </a:r>
            <a:r>
              <a:rPr lang="hr-HR" sz="2000" b="1" dirty="0"/>
              <a:t> </a:t>
            </a:r>
            <a:r>
              <a:rPr lang="en-US" sz="2000" b="1" dirty="0"/>
              <a:t>these things is good for the environment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U ovom zadatku nalaze se tri teme za istraživanje, tri moguća svakodnevna postupka i njihov utjecaj na okoliš. Tvoj zadatak je istražiti zašto su ti postupci dobri za okoliš.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97" y="8270"/>
            <a:ext cx="5481297" cy="20170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977719" y="0"/>
            <a:ext cx="5772450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0902BF3-7DAA-4FE6-B72F-5993B2DDB9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1919" y="2180220"/>
            <a:ext cx="3495675" cy="7524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8043A42-9D16-4EA2-8AA5-967449A196DB}"/>
              </a:ext>
            </a:extLst>
          </p:cNvPr>
          <p:cNvSpPr txBox="1">
            <a:spLocks/>
          </p:cNvSpPr>
          <p:nvPr/>
        </p:nvSpPr>
        <p:spPr>
          <a:xfrm>
            <a:off x="5977719" y="2093536"/>
            <a:ext cx="6024181" cy="265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 mi svojim ponašanjem možemo utjecati na promjene u društvu.</a:t>
            </a:r>
          </a:p>
          <a:p>
            <a:pPr marL="0" indent="0">
              <a:buNone/>
            </a:pPr>
            <a:r>
              <a:rPr lang="hr-HR" sz="2000" b="1" dirty="0" err="1"/>
              <a:t>Mahatma</a:t>
            </a:r>
            <a:r>
              <a:rPr lang="hr-HR" sz="2000" b="1" dirty="0"/>
              <a:t> Gandhi: ‘Be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change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want</a:t>
            </a:r>
            <a:r>
              <a:rPr lang="hr-HR" sz="2000" b="1" dirty="0"/>
              <a:t> to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world</a:t>
            </a:r>
            <a:r>
              <a:rPr lang="hr-HR" sz="2000" b="1" dirty="0"/>
              <a:t>’ </a:t>
            </a:r>
          </a:p>
          <a:p>
            <a:pPr marL="0" indent="0">
              <a:buNone/>
            </a:pPr>
            <a:r>
              <a:rPr lang="hr-HR" sz="2000" b="1" dirty="0"/>
              <a:t>‘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world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changed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example</a:t>
            </a:r>
            <a:r>
              <a:rPr lang="hr-HR" sz="2000" b="1" dirty="0"/>
              <a:t>, </a:t>
            </a:r>
            <a:r>
              <a:rPr lang="hr-HR" sz="2000" b="1" dirty="0" err="1"/>
              <a:t>not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.’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0F85E3AD-ACAE-4F4E-9DD5-69D0FD4FC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55" y="3033027"/>
            <a:ext cx="4640239" cy="39954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F592E41-8597-400C-8BC4-3457FA61B1BB}"/>
              </a:ext>
            </a:extLst>
          </p:cNvPr>
          <p:cNvSpPr txBox="1">
            <a:spLocks/>
          </p:cNvSpPr>
          <p:nvPr/>
        </p:nvSpPr>
        <p:spPr>
          <a:xfrm>
            <a:off x="5977718" y="4752576"/>
            <a:ext cx="6024181" cy="1847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Što bi značio natpis na ovom transparentu?</a:t>
            </a:r>
          </a:p>
          <a:p>
            <a:pPr marL="0" indent="0">
              <a:buNone/>
            </a:pPr>
            <a:r>
              <a:rPr lang="hr-HR" sz="2000" i="1" dirty="0"/>
              <a:t>Ispod samog transparenta nalazi se i citat glumca Leonarda </a:t>
            </a:r>
            <a:r>
              <a:rPr lang="hr-HR" sz="2000" i="1" dirty="0" err="1"/>
              <a:t>DiCaprija</a:t>
            </a:r>
            <a:r>
              <a:rPr lang="hr-HR" sz="2000" i="1" dirty="0"/>
              <a:t>, čovjeka koji svojim primjerom mijenja svijet.</a:t>
            </a:r>
          </a:p>
        </p:txBody>
      </p:sp>
    </p:spTree>
    <p:extLst>
      <p:ext uri="{BB962C8B-B14F-4D97-AF65-F5344CB8AC3E}">
        <p14:creationId xmlns:p14="http://schemas.microsoft.com/office/powerpoint/2010/main" val="206784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uiExpand="1" build="p"/>
      <p:bldP spid="1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" y="8317"/>
            <a:ext cx="5120459" cy="684968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9622" y="8317"/>
            <a:ext cx="6898386" cy="5473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en-US" sz="2000" b="1" dirty="0"/>
              <a:t>the text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underline</a:t>
            </a:r>
            <a:r>
              <a:rPr lang="hr-HR" sz="2000" b="1" dirty="0"/>
              <a:t> </a:t>
            </a:r>
            <a:r>
              <a:rPr lang="en-US" sz="2000" b="1" dirty="0"/>
              <a:t>all the words that</a:t>
            </a:r>
            <a:r>
              <a:rPr lang="hr-HR" sz="2000" b="1" dirty="0"/>
              <a:t> </a:t>
            </a:r>
            <a:r>
              <a:rPr lang="en-US" sz="2000" b="1" dirty="0"/>
              <a:t>can be used with the word environmental</a:t>
            </a:r>
            <a:r>
              <a:rPr lang="hr-HR" sz="2000" b="1" dirty="0"/>
              <a:t>. </a:t>
            </a:r>
            <a:r>
              <a:rPr lang="hr-HR" sz="2000" i="1" dirty="0"/>
              <a:t>Pročitaj tekst i podvuci sve riječi koje idu uz riječ </a:t>
            </a:r>
            <a:r>
              <a:rPr lang="hr-HR" sz="2000" b="1" dirty="0" err="1"/>
              <a:t>environmental</a:t>
            </a:r>
            <a:r>
              <a:rPr lang="hr-HR" sz="2000" b="1" dirty="0"/>
              <a:t>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499" y="963890"/>
            <a:ext cx="9839762" cy="60327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5B68068D-5688-4D52-9FCD-18EE9310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179" y="4427823"/>
            <a:ext cx="1382973" cy="3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A3D2F941-1CC8-4838-82C0-1141C40BA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676" y="4695852"/>
            <a:ext cx="543297" cy="3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C7EF1FE2-FB4B-4BC5-962D-5AD82DC45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928" y="5972294"/>
            <a:ext cx="2907941" cy="3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4728450-BE25-49ED-BD70-527B9E426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227" y="2942491"/>
            <a:ext cx="2240034" cy="3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4D6E3317-3C93-47BA-87CE-1EF3D43C7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358" y="3436796"/>
            <a:ext cx="2240034" cy="3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571359C-A269-4361-B614-0E83B6518D23}"/>
              </a:ext>
            </a:extLst>
          </p:cNvPr>
          <p:cNvSpPr txBox="1">
            <a:spLocks/>
          </p:cNvSpPr>
          <p:nvPr/>
        </p:nvSpPr>
        <p:spPr>
          <a:xfrm>
            <a:off x="7250897" y="1035530"/>
            <a:ext cx="4709161" cy="1847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To su </a:t>
            </a:r>
            <a:r>
              <a:rPr lang="hr-HR" sz="2000" b="1" dirty="0"/>
              <a:t>COLLOCATIONS</a:t>
            </a:r>
            <a:r>
              <a:rPr lang="hr-HR" sz="2000" i="1" dirty="0"/>
              <a:t>, odnosno riječi koje stoje zajedno u rečenici.</a:t>
            </a:r>
          </a:p>
        </p:txBody>
      </p:sp>
    </p:spTree>
    <p:extLst>
      <p:ext uri="{BB962C8B-B14F-4D97-AF65-F5344CB8AC3E}">
        <p14:creationId xmlns:p14="http://schemas.microsoft.com/office/powerpoint/2010/main" val="18708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" y="8317"/>
            <a:ext cx="5120459" cy="684968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848924" y="764275"/>
            <a:ext cx="2179083" cy="5868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has Leonardo Di Caprio done</a:t>
            </a:r>
            <a:r>
              <a:rPr lang="hr-HR" sz="2000" b="1" dirty="0"/>
              <a:t> </a:t>
            </a:r>
            <a:r>
              <a:rPr lang="en-US" sz="2000" b="1" dirty="0"/>
              <a:t>off--set? </a:t>
            </a:r>
            <a:r>
              <a:rPr lang="hr-HR" sz="2000" i="1" dirty="0"/>
              <a:t>Što Leonardo </a:t>
            </a:r>
            <a:r>
              <a:rPr lang="hr-HR" sz="2000" i="1" dirty="0" err="1"/>
              <a:t>DiCaprio</a:t>
            </a:r>
            <a:r>
              <a:rPr lang="hr-HR" sz="2000" i="1" dirty="0"/>
              <a:t> radi izvan seta?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many followers has he got? </a:t>
            </a:r>
            <a:r>
              <a:rPr lang="hr-HR" sz="2000" i="1" dirty="0"/>
              <a:t>Koliko pratitelja 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is his Instagram account filled with? </a:t>
            </a:r>
            <a:r>
              <a:rPr lang="hr-HR" sz="2000" i="1" dirty="0"/>
              <a:t>Njegov </a:t>
            </a:r>
            <a:r>
              <a:rPr lang="hr-HR" sz="2000" i="1" dirty="0" err="1"/>
              <a:t>Instagram</a:t>
            </a:r>
            <a:r>
              <a:rPr lang="hr-HR" sz="2000" i="1" dirty="0"/>
              <a:t> profil je pun čega?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</a:t>
            </a:r>
            <a:r>
              <a:rPr lang="hr-HR" sz="2000" b="1" dirty="0"/>
              <a:t> </a:t>
            </a:r>
            <a:r>
              <a:rPr lang="en-US" sz="2000" b="1" dirty="0"/>
              <a:t>he produce?</a:t>
            </a:r>
            <a:r>
              <a:rPr lang="hr-HR" sz="2000" b="1" dirty="0"/>
              <a:t> </a:t>
            </a:r>
            <a:r>
              <a:rPr lang="hr-HR" sz="2000" i="1" dirty="0"/>
              <a:t>Što on režira?</a:t>
            </a:r>
            <a:endParaRPr lang="hr-HR" sz="2000" b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536" y="412614"/>
            <a:ext cx="9839762" cy="60327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640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" y="8317"/>
            <a:ext cx="5120459" cy="684968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811516" y="545911"/>
            <a:ext cx="6216491" cy="6086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 to find the facts about</a:t>
            </a:r>
            <a:r>
              <a:rPr lang="hr-HR" sz="2000" b="1" dirty="0"/>
              <a:t> </a:t>
            </a:r>
            <a:r>
              <a:rPr lang="en-US" sz="2000" b="1" dirty="0"/>
              <a:t>Leonardo DiCaprio. Describe his efforts.</a:t>
            </a:r>
            <a:r>
              <a:rPr lang="hr-HR" sz="2000" b="1" dirty="0"/>
              <a:t> </a:t>
            </a:r>
            <a:r>
              <a:rPr lang="hr-HR" sz="2000" i="1" dirty="0"/>
              <a:t>Pročitaj tekst još jednom i pronađi činjenice o njemu i njegovim nastojanjima na području okoliša. Zapiši nekoliko rečenica o Leonardu </a:t>
            </a:r>
            <a:r>
              <a:rPr lang="hr-HR" sz="2000" i="1" dirty="0" err="1"/>
              <a:t>DiCapriju</a:t>
            </a:r>
            <a:r>
              <a:rPr lang="hr-HR" sz="2000" i="1" dirty="0"/>
              <a:t> s pomoću natuknica i koristeći USEFUL LANGUAGE kutak.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516" y="2391539"/>
            <a:ext cx="5534596" cy="35662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720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</TotalTime>
  <Words>802</Words>
  <Application>Microsoft Office PowerPoint</Application>
  <PresentationFormat>Široki zaslon</PresentationFormat>
  <Paragraphs>56</Paragraphs>
  <Slides>12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Tema sustava Office</vt:lpstr>
      <vt:lpstr>UNIT 4;  Earth Matters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260</cp:revision>
  <dcterms:created xsi:type="dcterms:W3CDTF">2020-09-12T11:20:19Z</dcterms:created>
  <dcterms:modified xsi:type="dcterms:W3CDTF">2021-02-12T17:50:40Z</dcterms:modified>
</cp:coreProperties>
</file>